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8"/>
  </p:notesMasterIdLst>
  <p:sldIdLst>
    <p:sldId id="965" r:id="rId2"/>
    <p:sldId id="641" r:id="rId3"/>
    <p:sldId id="486" r:id="rId4"/>
    <p:sldId id="628" r:id="rId5"/>
    <p:sldId id="630" r:id="rId6"/>
    <p:sldId id="631" r:id="rId7"/>
    <p:sldId id="708" r:id="rId8"/>
    <p:sldId id="634" r:id="rId9"/>
    <p:sldId id="635" r:id="rId10"/>
    <p:sldId id="636" r:id="rId11"/>
    <p:sldId id="637" r:id="rId12"/>
    <p:sldId id="696" r:id="rId13"/>
    <p:sldId id="698" r:id="rId14"/>
    <p:sldId id="959" r:id="rId15"/>
    <p:sldId id="719" r:id="rId16"/>
    <p:sldId id="957" r:id="rId17"/>
    <p:sldId id="955" r:id="rId18"/>
    <p:sldId id="681" r:id="rId19"/>
    <p:sldId id="744" r:id="rId20"/>
    <p:sldId id="743" r:id="rId21"/>
    <p:sldId id="851" r:id="rId22"/>
    <p:sldId id="864" r:id="rId23"/>
    <p:sldId id="906" r:id="rId24"/>
    <p:sldId id="788" r:id="rId25"/>
    <p:sldId id="849" r:id="rId26"/>
    <p:sldId id="921" r:id="rId27"/>
    <p:sldId id="850" r:id="rId28"/>
    <p:sldId id="952" r:id="rId29"/>
    <p:sldId id="745" r:id="rId30"/>
    <p:sldId id="746" r:id="rId31"/>
    <p:sldId id="748" r:id="rId32"/>
    <p:sldId id="747" r:id="rId33"/>
    <p:sldId id="968" r:id="rId34"/>
    <p:sldId id="904" r:id="rId35"/>
    <p:sldId id="663" r:id="rId36"/>
    <p:sldId id="668" r:id="rId37"/>
    <p:sldId id="691" r:id="rId38"/>
    <p:sldId id="692" r:id="rId39"/>
    <p:sldId id="905" r:id="rId40"/>
    <p:sldId id="749" r:id="rId41"/>
    <p:sldId id="664" r:id="rId42"/>
    <p:sldId id="790" r:id="rId43"/>
    <p:sldId id="791" r:id="rId44"/>
    <p:sldId id="789" r:id="rId45"/>
    <p:sldId id="665" r:id="rId46"/>
    <p:sldId id="792" r:id="rId47"/>
    <p:sldId id="666" r:id="rId48"/>
    <p:sldId id="759" r:id="rId49"/>
    <p:sldId id="912" r:id="rId50"/>
    <p:sldId id="964" r:id="rId51"/>
    <p:sldId id="750" r:id="rId52"/>
    <p:sldId id="760" r:id="rId53"/>
    <p:sldId id="752" r:id="rId54"/>
    <p:sldId id="753" r:id="rId55"/>
    <p:sldId id="763" r:id="rId56"/>
    <p:sldId id="764" r:id="rId57"/>
    <p:sldId id="765" r:id="rId58"/>
    <p:sldId id="766" r:id="rId59"/>
    <p:sldId id="770" r:id="rId60"/>
    <p:sldId id="944" r:id="rId61"/>
    <p:sldId id="767" r:id="rId62"/>
    <p:sldId id="771" r:id="rId63"/>
    <p:sldId id="643" r:id="rId64"/>
    <p:sldId id="714" r:id="rId65"/>
    <p:sldId id="693" r:id="rId66"/>
    <p:sldId id="769" r:id="rId67"/>
    <p:sldId id="688" r:id="rId68"/>
    <p:sldId id="956" r:id="rId69"/>
    <p:sldId id="701" r:id="rId70"/>
    <p:sldId id="645" r:id="rId71"/>
    <p:sldId id="646" r:id="rId72"/>
    <p:sldId id="702" r:id="rId73"/>
    <p:sldId id="706" r:id="rId74"/>
    <p:sldId id="772" r:id="rId75"/>
    <p:sldId id="784" r:id="rId76"/>
    <p:sldId id="773" r:id="rId77"/>
    <p:sldId id="775" r:id="rId78"/>
    <p:sldId id="819" r:id="rId79"/>
    <p:sldId id="777" r:id="rId80"/>
    <p:sldId id="785" r:id="rId81"/>
    <p:sldId id="704" r:id="rId82"/>
    <p:sldId id="705" r:id="rId83"/>
    <p:sldId id="778" r:id="rId84"/>
    <p:sldId id="779" r:id="rId85"/>
    <p:sldId id="783" r:id="rId86"/>
    <p:sldId id="782" r:id="rId87"/>
    <p:sldId id="780" r:id="rId88"/>
    <p:sldId id="781" r:id="rId89"/>
    <p:sldId id="707" r:id="rId90"/>
    <p:sldId id="922" r:id="rId91"/>
    <p:sldId id="908" r:id="rId92"/>
    <p:sldId id="923" r:id="rId93"/>
    <p:sldId id="823" r:id="rId94"/>
    <p:sldId id="824" r:id="rId95"/>
    <p:sldId id="825" r:id="rId96"/>
    <p:sldId id="826" r:id="rId97"/>
    <p:sldId id="830" r:id="rId98"/>
    <p:sldId id="827" r:id="rId99"/>
    <p:sldId id="828" r:id="rId100"/>
    <p:sldId id="831" r:id="rId101"/>
    <p:sldId id="833" r:id="rId102"/>
    <p:sldId id="829" r:id="rId103"/>
    <p:sldId id="836" r:id="rId104"/>
    <p:sldId id="835" r:id="rId105"/>
    <p:sldId id="837" r:id="rId106"/>
    <p:sldId id="842" r:id="rId107"/>
    <p:sldId id="863" r:id="rId108"/>
    <p:sldId id="843" r:id="rId109"/>
    <p:sldId id="844" r:id="rId110"/>
    <p:sldId id="852" r:id="rId111"/>
    <p:sldId id="945" r:id="rId112"/>
    <p:sldId id="853" r:id="rId113"/>
    <p:sldId id="858" r:id="rId114"/>
    <p:sldId id="861" r:id="rId115"/>
    <p:sldId id="679" r:id="rId116"/>
    <p:sldId id="855" r:id="rId117"/>
    <p:sldId id="859" r:id="rId118"/>
    <p:sldId id="860" r:id="rId119"/>
    <p:sldId id="648" r:id="rId120"/>
    <p:sldId id="887" r:id="rId121"/>
    <p:sldId id="633" r:id="rId122"/>
    <p:sldId id="650" r:id="rId123"/>
    <p:sldId id="651" r:id="rId124"/>
    <p:sldId id="652" r:id="rId125"/>
    <p:sldId id="720" r:id="rId126"/>
    <p:sldId id="711" r:id="rId127"/>
    <p:sldId id="710" r:id="rId128"/>
    <p:sldId id="712" r:id="rId129"/>
    <p:sldId id="713" r:id="rId130"/>
    <p:sldId id="727" r:id="rId131"/>
    <p:sldId id="716" r:id="rId132"/>
    <p:sldId id="733" r:id="rId133"/>
    <p:sldId id="732" r:id="rId134"/>
    <p:sldId id="734" r:id="rId135"/>
    <p:sldId id="797" r:id="rId136"/>
    <p:sldId id="739" r:id="rId137"/>
    <p:sldId id="735" r:id="rId138"/>
    <p:sldId id="736" r:id="rId139"/>
    <p:sldId id="737" r:id="rId140"/>
    <p:sldId id="798" r:id="rId141"/>
    <p:sldId id="738" r:id="rId142"/>
    <p:sldId id="741" r:id="rId143"/>
    <p:sldId id="742" r:id="rId144"/>
    <p:sldId id="755" r:id="rId145"/>
    <p:sldId id="756" r:id="rId146"/>
    <p:sldId id="757" r:id="rId147"/>
    <p:sldId id="758" r:id="rId148"/>
    <p:sldId id="761" r:id="rId149"/>
    <p:sldId id="762" r:id="rId150"/>
    <p:sldId id="799" r:id="rId151"/>
    <p:sldId id="800" r:id="rId152"/>
    <p:sldId id="801" r:id="rId153"/>
    <p:sldId id="803" r:id="rId154"/>
    <p:sldId id="805" r:id="rId155"/>
    <p:sldId id="960" r:id="rId156"/>
    <p:sldId id="809" r:id="rId157"/>
    <p:sldId id="961" r:id="rId158"/>
    <p:sldId id="810" r:id="rId159"/>
    <p:sldId id="880" r:id="rId160"/>
    <p:sldId id="811" r:id="rId161"/>
    <p:sldId id="814" r:id="rId162"/>
    <p:sldId id="813" r:id="rId163"/>
    <p:sldId id="846" r:id="rId164"/>
    <p:sldId id="848" r:id="rId165"/>
    <p:sldId id="847" r:id="rId166"/>
    <p:sldId id="638" r:id="rId167"/>
    <p:sldId id="669" r:id="rId168"/>
    <p:sldId id="674" r:id="rId169"/>
    <p:sldId id="695" r:id="rId170"/>
    <p:sldId id="675" r:id="rId171"/>
    <p:sldId id="672" r:id="rId172"/>
    <p:sldId id="889" r:id="rId173"/>
    <p:sldId id="673" r:id="rId174"/>
    <p:sldId id="677" r:id="rId175"/>
    <p:sldId id="676" r:id="rId176"/>
    <p:sldId id="678" r:id="rId177"/>
    <p:sldId id="890" r:id="rId178"/>
    <p:sldId id="892" r:id="rId179"/>
    <p:sldId id="891" r:id="rId180"/>
    <p:sldId id="893" r:id="rId181"/>
    <p:sldId id="894" r:id="rId182"/>
    <p:sldId id="896" r:id="rId183"/>
    <p:sldId id="895" r:id="rId184"/>
    <p:sldId id="898" r:id="rId185"/>
    <p:sldId id="899" r:id="rId186"/>
    <p:sldId id="900" r:id="rId187"/>
    <p:sldId id="901" r:id="rId188"/>
    <p:sldId id="902" r:id="rId189"/>
    <p:sldId id="946" r:id="rId190"/>
    <p:sldId id="903" r:id="rId191"/>
    <p:sldId id="660" r:id="rId192"/>
    <p:sldId id="661" r:id="rId193"/>
    <p:sldId id="662" r:id="rId194"/>
    <p:sldId id="867" r:id="rId195"/>
    <p:sldId id="871" r:id="rId196"/>
    <p:sldId id="868" r:id="rId197"/>
    <p:sldId id="659" r:id="rId198"/>
    <p:sldId id="872" r:id="rId199"/>
    <p:sldId id="875" r:id="rId200"/>
    <p:sldId id="876" r:id="rId201"/>
    <p:sldId id="877" r:id="rId202"/>
    <p:sldId id="881" r:id="rId203"/>
    <p:sldId id="878" r:id="rId204"/>
    <p:sldId id="882" r:id="rId205"/>
    <p:sldId id="883" r:id="rId206"/>
    <p:sldId id="884" r:id="rId207"/>
    <p:sldId id="885" r:id="rId208"/>
    <p:sldId id="886" r:id="rId209"/>
    <p:sldId id="909" r:id="rId210"/>
    <p:sldId id="910" r:id="rId211"/>
    <p:sldId id="911" r:id="rId212"/>
    <p:sldId id="862" r:id="rId213"/>
    <p:sldId id="930" r:id="rId214"/>
    <p:sldId id="925" r:id="rId215"/>
    <p:sldId id="927" r:id="rId216"/>
    <p:sldId id="926" r:id="rId217"/>
    <p:sldId id="942" r:id="rId218"/>
    <p:sldId id="928" r:id="rId219"/>
    <p:sldId id="939" r:id="rId220"/>
    <p:sldId id="941" r:id="rId221"/>
    <p:sldId id="940" r:id="rId222"/>
    <p:sldId id="943" r:id="rId223"/>
    <p:sldId id="932" r:id="rId224"/>
    <p:sldId id="933" r:id="rId225"/>
    <p:sldId id="934" r:id="rId226"/>
    <p:sldId id="935" r:id="rId227"/>
    <p:sldId id="936" r:id="rId228"/>
    <p:sldId id="937" r:id="rId229"/>
    <p:sldId id="913" r:id="rId230"/>
    <p:sldId id="914" r:id="rId231"/>
    <p:sldId id="918" r:id="rId232"/>
    <p:sldId id="917" r:id="rId233"/>
    <p:sldId id="938" r:id="rId234"/>
    <p:sldId id="953" r:id="rId235"/>
    <p:sldId id="954" r:id="rId236"/>
    <p:sldId id="947" r:id="rId237"/>
    <p:sldId id="915" r:id="rId238"/>
    <p:sldId id="916" r:id="rId239"/>
    <p:sldId id="919" r:id="rId240"/>
    <p:sldId id="949" r:id="rId241"/>
    <p:sldId id="951" r:id="rId242"/>
    <p:sldId id="950" r:id="rId243"/>
    <p:sldId id="966" r:id="rId244"/>
    <p:sldId id="967" r:id="rId245"/>
    <p:sldId id="948" r:id="rId246"/>
    <p:sldId id="958" r:id="rId2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C4"/>
    <a:srgbClr val="3DFF06"/>
    <a:srgbClr val="FF53DA"/>
    <a:srgbClr val="88FF08"/>
    <a:srgbClr val="00823B"/>
    <a:srgbClr val="FC00C9"/>
    <a:srgbClr val="0088B8"/>
    <a:srgbClr val="00759E"/>
    <a:srgbClr val="8FE2FF"/>
    <a:srgbClr val="14A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6" autoAdjust="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1456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67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viewProps" Target="viewProp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CE4E7-4565-6A4D-80A5-4471200E0461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3287F-8B97-1B43-AF72-7B5379A8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9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38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26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06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7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65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02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21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7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13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88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10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9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03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60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79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60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6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41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01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4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54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1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2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85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3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43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89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4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FA154-3D18-244E-845E-143E1D114C0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398198" y="5878346"/>
            <a:ext cx="610147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00B0F0"/>
                </a:solidFill>
                <a:latin typeface="Bebas Neue"/>
                <a:cs typeface="Bebas Neue"/>
              </a:rPr>
              <a:t>@EINARWH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499926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EVOLVING ARCHITECTURE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WITH DDD AND HYPERMEDIA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16477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THIS IS AN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ARCHITECTURE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TALK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0479135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100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FF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29649433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101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13FDEFDA-1698-457E-B174-FC60E02D3467}"/>
              </a:ext>
            </a:extLst>
          </p:cNvPr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</p:spTree>
    <p:extLst>
      <p:ext uri="{BB962C8B-B14F-4D97-AF65-F5344CB8AC3E}">
        <p14:creationId xmlns:p14="http://schemas.microsoft.com/office/powerpoint/2010/main" val="36433514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102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3BDF0AB9-0CFF-4B4B-8554-B1E34A30695E}"/>
              </a:ext>
            </a:extLst>
          </p:cNvPr>
          <p:cNvSpPr txBox="1"/>
          <p:nvPr/>
        </p:nvSpPr>
        <p:spPr>
          <a:xfrm>
            <a:off x="1457672" y="2696010"/>
            <a:ext cx="62199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0" dirty="0">
                <a:solidFill>
                  <a:schemeClr val="bg1"/>
                </a:solidFill>
                <a:highlight>
                  <a:srgbClr val="000000"/>
                </a:highlight>
                <a:latin typeface="Montserrat Black" panose="00000A00000000000000" pitchFamily="2" charset="0"/>
              </a:rPr>
              <a:t>FAILURES?</a:t>
            </a:r>
          </a:p>
        </p:txBody>
      </p:sp>
    </p:spTree>
    <p:extLst>
      <p:ext uri="{BB962C8B-B14F-4D97-AF65-F5344CB8AC3E}">
        <p14:creationId xmlns:p14="http://schemas.microsoft.com/office/powerpoint/2010/main" val="16075586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103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19554498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104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1BB1D8CC-932A-48F8-A12C-4CCD918E7DD4}"/>
              </a:ext>
            </a:extLst>
          </p:cNvPr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</p:spTree>
    <p:extLst>
      <p:ext uri="{BB962C8B-B14F-4D97-AF65-F5344CB8AC3E}">
        <p14:creationId xmlns:p14="http://schemas.microsoft.com/office/powerpoint/2010/main" val="19929486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UNIFORMLY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 CRITICAL</a:t>
            </a:r>
          </a:p>
        </p:txBody>
      </p:sp>
    </p:spTree>
    <p:extLst>
      <p:ext uri="{BB962C8B-B14F-4D97-AF65-F5344CB8AC3E}">
        <p14:creationId xmlns:p14="http://schemas.microsoft.com/office/powerpoint/2010/main" val="37850909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NOT EASILY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 CACHEABLE</a:t>
            </a:r>
          </a:p>
        </p:txBody>
      </p:sp>
    </p:spTree>
    <p:extLst>
      <p:ext uri="{BB962C8B-B14F-4D97-AF65-F5344CB8AC3E}">
        <p14:creationId xmlns:p14="http://schemas.microsoft.com/office/powerpoint/2010/main" val="23960461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NO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PARTIAL SUCCESS</a:t>
            </a:r>
          </a:p>
        </p:txBody>
      </p:sp>
    </p:spTree>
    <p:extLst>
      <p:ext uri="{BB962C8B-B14F-4D97-AF65-F5344CB8AC3E}">
        <p14:creationId xmlns:p14="http://schemas.microsoft.com/office/powerpoint/2010/main" val="41918461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PRONE TO </a:t>
            </a:r>
            <a:b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FAIL HARD</a:t>
            </a:r>
          </a:p>
        </p:txBody>
      </p:sp>
    </p:spTree>
    <p:extLst>
      <p:ext uri="{BB962C8B-B14F-4D97-AF65-F5344CB8AC3E}">
        <p14:creationId xmlns:p14="http://schemas.microsoft.com/office/powerpoint/2010/main" val="7099013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HARD TO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REASON ABOUT</a:t>
            </a:r>
          </a:p>
        </p:txBody>
      </p:sp>
    </p:spTree>
    <p:extLst>
      <p:ext uri="{BB962C8B-B14F-4D97-AF65-F5344CB8AC3E}">
        <p14:creationId xmlns:p14="http://schemas.microsoft.com/office/powerpoint/2010/main" val="230112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STRANGLING THE MONOLITH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WITH HYPERMEDIA</a:t>
            </a:r>
          </a:p>
        </p:txBody>
      </p:sp>
    </p:spTree>
    <p:extLst>
      <p:ext uri="{BB962C8B-B14F-4D97-AF65-F5344CB8AC3E}">
        <p14:creationId xmlns:p14="http://schemas.microsoft.com/office/powerpoint/2010/main" val="9135342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WHAT TO DO?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4729343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DELIBERATE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ARCHITECTURE</a:t>
            </a:r>
            <a:endParaRPr lang="nb-NO" sz="8000" dirty="0">
              <a:solidFill>
                <a:srgbClr val="88FF08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5811157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LOBBIED FOR AND GOT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AN ARCHITECT</a:t>
            </a:r>
          </a:p>
        </p:txBody>
      </p:sp>
    </p:spTree>
    <p:extLst>
      <p:ext uri="{BB962C8B-B14F-4D97-AF65-F5344CB8AC3E}">
        <p14:creationId xmlns:p14="http://schemas.microsoft.com/office/powerpoint/2010/main" val="5496338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518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BOUNDED CONTEXT AS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SERVICE BOUNDARY</a:t>
            </a:r>
          </a:p>
        </p:txBody>
      </p:sp>
    </p:spTree>
    <p:extLst>
      <p:ext uri="{BB962C8B-B14F-4D97-AF65-F5344CB8AC3E}">
        <p14:creationId xmlns:p14="http://schemas.microsoft.com/office/powerpoint/2010/main" val="1599835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92257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NEW STUFF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NEW SERVICES</a:t>
            </a:r>
          </a:p>
        </p:txBody>
      </p:sp>
    </p:spTree>
    <p:extLst>
      <p:ext uri="{BB962C8B-B14F-4D97-AF65-F5344CB8AC3E}">
        <p14:creationId xmlns:p14="http://schemas.microsoft.com/office/powerpoint/2010/main" val="24540967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GATEWAY AS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ARCHITECTURE SEAM</a:t>
            </a:r>
          </a:p>
        </p:txBody>
      </p:sp>
    </p:spTree>
    <p:extLst>
      <p:ext uri="{BB962C8B-B14F-4D97-AF65-F5344CB8AC3E}">
        <p14:creationId xmlns:p14="http://schemas.microsoft.com/office/powerpoint/2010/main" val="11606973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STRANGLER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PATTERN </a:t>
            </a:r>
          </a:p>
        </p:txBody>
      </p:sp>
    </p:spTree>
    <p:extLst>
      <p:ext uri="{BB962C8B-B14F-4D97-AF65-F5344CB8AC3E}">
        <p14:creationId xmlns:p14="http://schemas.microsoft.com/office/powerpoint/2010/main" val="1804810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EXPERIMENT WITH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HYPERMEDIA</a:t>
            </a:r>
          </a:p>
        </p:txBody>
      </p:sp>
    </p:spTree>
    <p:extLst>
      <p:ext uri="{BB962C8B-B14F-4D97-AF65-F5344CB8AC3E}">
        <p14:creationId xmlns:p14="http://schemas.microsoft.com/office/powerpoint/2010/main" val="16900013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COMPOSE WHAT WE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DE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COMPOSE</a:t>
            </a:r>
          </a:p>
        </p:txBody>
      </p:sp>
    </p:spTree>
    <p:extLst>
      <p:ext uri="{BB962C8B-B14F-4D97-AF65-F5344CB8AC3E}">
        <p14:creationId xmlns:p14="http://schemas.microsoft.com/office/powerpoint/2010/main" val="29409330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NAVIGATE SEAMLESSLY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ACROSS BOUNDARIES</a:t>
            </a:r>
          </a:p>
        </p:txBody>
      </p:sp>
    </p:spTree>
    <p:extLst>
      <p:ext uri="{BB962C8B-B14F-4D97-AF65-F5344CB8AC3E}">
        <p14:creationId xmlns:p14="http://schemas.microsoft.com/office/powerpoint/2010/main" val="4190670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99082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AGENDA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4792360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INTEGRATED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EXPERIENCE</a:t>
            </a:r>
            <a:endParaRPr lang="nb-NO" sz="8000" dirty="0">
              <a:solidFill>
                <a:srgbClr val="88FF08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8511640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127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WHAT IS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HYPERMEDIA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7763810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127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MEDIA WITH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LINKS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2799723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127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LINKS HAVE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SEMANTICS</a:t>
            </a:r>
          </a:p>
        </p:txBody>
      </p:sp>
    </p:spTree>
    <p:extLst>
      <p:ext uri="{BB962C8B-B14F-4D97-AF65-F5344CB8AC3E}">
        <p14:creationId xmlns:p14="http://schemas.microsoft.com/office/powerpoint/2010/main" val="23146091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127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LINK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RELATIONS</a:t>
            </a:r>
          </a:p>
        </p:txBody>
      </p:sp>
    </p:spTree>
    <p:extLst>
      <p:ext uri="{BB962C8B-B14F-4D97-AF65-F5344CB8AC3E}">
        <p14:creationId xmlns:p14="http://schemas.microsoft.com/office/powerpoint/2010/main" val="149090146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2955" y="903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LINK PRESENCE IS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DYNAMIC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AND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MEANINGFUL</a:t>
            </a:r>
          </a:p>
        </p:txBody>
      </p:sp>
    </p:spTree>
    <p:extLst>
      <p:ext uri="{BB962C8B-B14F-4D97-AF65-F5344CB8AC3E}">
        <p14:creationId xmlns:p14="http://schemas.microsoft.com/office/powerpoint/2010/main" val="40415524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903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LINKS TURN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RESOURCES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INTO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JUNCTIONS</a:t>
            </a:r>
          </a:p>
        </p:txBody>
      </p:sp>
    </p:spTree>
    <p:extLst>
      <p:ext uri="{BB962C8B-B14F-4D97-AF65-F5344CB8AC3E}">
        <p14:creationId xmlns:p14="http://schemas.microsoft.com/office/powerpoint/2010/main" val="39116523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127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LINKS AS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AFFORDANCES</a:t>
            </a:r>
          </a:p>
        </p:txBody>
      </p:sp>
    </p:spTree>
    <p:extLst>
      <p:ext uri="{BB962C8B-B14F-4D97-AF65-F5344CB8AC3E}">
        <p14:creationId xmlns:p14="http://schemas.microsoft.com/office/powerpoint/2010/main" val="151733711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903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LINKS ANSWER THE QUESTION: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NOW WHAT?</a:t>
            </a:r>
          </a:p>
        </p:txBody>
      </p:sp>
    </p:spTree>
    <p:extLst>
      <p:ext uri="{BB962C8B-B14F-4D97-AF65-F5344CB8AC3E}">
        <p14:creationId xmlns:p14="http://schemas.microsoft.com/office/powerpoint/2010/main" val="13086861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THERE SHOULD BE A LINK FOR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EACH WAY FORWARD</a:t>
            </a:r>
          </a:p>
        </p:txBody>
      </p:sp>
    </p:spTree>
    <p:extLst>
      <p:ext uri="{BB962C8B-B14F-4D97-AF65-F5344CB8AC3E}">
        <p14:creationId xmlns:p14="http://schemas.microsoft.com/office/powerpoint/2010/main" val="854172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ARCHITECTURE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CHALLENGES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AT NRK TV</a:t>
            </a:r>
          </a:p>
        </p:txBody>
      </p:sp>
    </p:spTree>
    <p:extLst>
      <p:ext uri="{BB962C8B-B14F-4D97-AF65-F5344CB8AC3E}">
        <p14:creationId xmlns:p14="http://schemas.microsoft.com/office/powerpoint/2010/main" val="40094312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903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RESOURCES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CONNECT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TO FORM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NARRATIVES</a:t>
            </a:r>
          </a:p>
        </p:txBody>
      </p:sp>
    </p:spTree>
    <p:extLst>
      <p:ext uri="{BB962C8B-B14F-4D97-AF65-F5344CB8AC3E}">
        <p14:creationId xmlns:p14="http://schemas.microsoft.com/office/powerpoint/2010/main" val="12053988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131</a:t>
            </a:fld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2471044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132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179434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133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C3D4D36-E0B3-4E4B-B51B-F1A8CC1105D4}"/>
              </a:ext>
            </a:extLst>
          </p:cNvPr>
          <p:cNvSpPr/>
          <p:nvPr/>
        </p:nvSpPr>
        <p:spPr>
          <a:xfrm>
            <a:off x="805162" y="995947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B7A2748A-6456-4522-A15E-CA1F13A852D9}"/>
              </a:ext>
            </a:extLst>
          </p:cNvPr>
          <p:cNvSpPr/>
          <p:nvPr/>
        </p:nvSpPr>
        <p:spPr>
          <a:xfrm>
            <a:off x="1003600" y="2260974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9A523AD-680A-492D-9F07-14618FDDE956}"/>
              </a:ext>
            </a:extLst>
          </p:cNvPr>
          <p:cNvSpPr/>
          <p:nvPr/>
        </p:nvSpPr>
        <p:spPr>
          <a:xfrm>
            <a:off x="2427502" y="4104672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B1B9CC6C-8540-46B0-BCC1-30C90FFCC735}"/>
              </a:ext>
            </a:extLst>
          </p:cNvPr>
          <p:cNvSpPr/>
          <p:nvPr/>
        </p:nvSpPr>
        <p:spPr>
          <a:xfrm>
            <a:off x="6321405" y="3626317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CAB9F86-CDDE-4948-A418-1270AD685AB6}"/>
              </a:ext>
            </a:extLst>
          </p:cNvPr>
          <p:cNvSpPr/>
          <p:nvPr/>
        </p:nvSpPr>
        <p:spPr>
          <a:xfrm>
            <a:off x="6187118" y="4812728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CB76591-8B1E-495B-874A-E348CEA5A6F0}"/>
              </a:ext>
            </a:extLst>
          </p:cNvPr>
          <p:cNvSpPr/>
          <p:nvPr/>
        </p:nvSpPr>
        <p:spPr>
          <a:xfrm>
            <a:off x="3360283" y="5524766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5B490F95-B496-48D8-BCE7-BBA7F4C50939}"/>
              </a:ext>
            </a:extLst>
          </p:cNvPr>
          <p:cNvSpPr/>
          <p:nvPr/>
        </p:nvSpPr>
        <p:spPr>
          <a:xfrm>
            <a:off x="7408417" y="293095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DE30F9AA-F92F-439D-8488-AB6BE8C79623}"/>
              </a:ext>
            </a:extLst>
          </p:cNvPr>
          <p:cNvSpPr/>
          <p:nvPr/>
        </p:nvSpPr>
        <p:spPr>
          <a:xfrm>
            <a:off x="7271147" y="1737139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4252CEB-760A-4BFE-BEE9-6376C1FF4494}"/>
              </a:ext>
            </a:extLst>
          </p:cNvPr>
          <p:cNvSpPr/>
          <p:nvPr/>
        </p:nvSpPr>
        <p:spPr>
          <a:xfrm>
            <a:off x="3545484" y="2531330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38" name="Frihåndsform: figur 37">
            <a:extLst>
              <a:ext uri="{FF2B5EF4-FFF2-40B4-BE49-F238E27FC236}">
                <a16:creationId xmlns:a16="http://schemas.microsoft.com/office/drawing/2014/main" id="{9EF4566E-70A8-4164-B153-402365851934}"/>
              </a:ext>
            </a:extLst>
          </p:cNvPr>
          <p:cNvSpPr/>
          <p:nvPr/>
        </p:nvSpPr>
        <p:spPr>
          <a:xfrm flipV="1">
            <a:off x="2764543" y="3992904"/>
            <a:ext cx="304295" cy="18370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Frihåndsform: figur 38">
            <a:extLst>
              <a:ext uri="{FF2B5EF4-FFF2-40B4-BE49-F238E27FC236}">
                <a16:creationId xmlns:a16="http://schemas.microsoft.com/office/drawing/2014/main" id="{20D10CDE-2142-46B5-BD06-DF6D71618D69}"/>
              </a:ext>
            </a:extLst>
          </p:cNvPr>
          <p:cNvSpPr/>
          <p:nvPr/>
        </p:nvSpPr>
        <p:spPr>
          <a:xfrm flipV="1">
            <a:off x="3734357" y="5628141"/>
            <a:ext cx="235504" cy="4942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0" name="Frihåndsform: figur 39">
            <a:extLst>
              <a:ext uri="{FF2B5EF4-FFF2-40B4-BE49-F238E27FC236}">
                <a16:creationId xmlns:a16="http://schemas.microsoft.com/office/drawing/2014/main" id="{4DFEC088-FD68-4B49-B8A1-A059A946377E}"/>
              </a:ext>
            </a:extLst>
          </p:cNvPr>
          <p:cNvSpPr/>
          <p:nvPr/>
        </p:nvSpPr>
        <p:spPr>
          <a:xfrm flipV="1">
            <a:off x="1266973" y="2013171"/>
            <a:ext cx="257028" cy="26556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Frihåndsform: figur 40">
            <a:extLst>
              <a:ext uri="{FF2B5EF4-FFF2-40B4-BE49-F238E27FC236}">
                <a16:creationId xmlns:a16="http://schemas.microsoft.com/office/drawing/2014/main" id="{88EAAB58-8BFD-49D9-83BC-F690BE83063B}"/>
              </a:ext>
            </a:extLst>
          </p:cNvPr>
          <p:cNvSpPr/>
          <p:nvPr/>
        </p:nvSpPr>
        <p:spPr>
          <a:xfrm>
            <a:off x="1120623" y="1308719"/>
            <a:ext cx="432686" cy="2770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4" name="Frihåndsform: figur 43">
            <a:extLst>
              <a:ext uri="{FF2B5EF4-FFF2-40B4-BE49-F238E27FC236}">
                <a16:creationId xmlns:a16="http://schemas.microsoft.com/office/drawing/2014/main" id="{2E3617EA-5A39-4144-BEA1-B68E1EB1DBF8}"/>
              </a:ext>
            </a:extLst>
          </p:cNvPr>
          <p:cNvSpPr/>
          <p:nvPr/>
        </p:nvSpPr>
        <p:spPr>
          <a:xfrm flipH="1">
            <a:off x="3491370" y="2898818"/>
            <a:ext cx="182520" cy="6447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943A046F-8498-42B8-9566-BFB643AA1E32}"/>
              </a:ext>
            </a:extLst>
          </p:cNvPr>
          <p:cNvSpPr/>
          <p:nvPr/>
        </p:nvSpPr>
        <p:spPr>
          <a:xfrm flipV="1">
            <a:off x="3919558" y="2472552"/>
            <a:ext cx="990281" cy="14963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: figur 45">
            <a:extLst>
              <a:ext uri="{FF2B5EF4-FFF2-40B4-BE49-F238E27FC236}">
                <a16:creationId xmlns:a16="http://schemas.microsoft.com/office/drawing/2014/main" id="{BB8C6670-9110-4369-BB91-A47FBCF4C60C}"/>
              </a:ext>
            </a:extLst>
          </p:cNvPr>
          <p:cNvSpPr/>
          <p:nvPr/>
        </p:nvSpPr>
        <p:spPr>
          <a:xfrm flipH="1" flipV="1">
            <a:off x="7128878" y="1308719"/>
            <a:ext cx="284538" cy="42842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BD20B0A5-C1C5-4955-94A1-41662C6CD9C0}"/>
              </a:ext>
            </a:extLst>
          </p:cNvPr>
          <p:cNvSpPr/>
          <p:nvPr/>
        </p:nvSpPr>
        <p:spPr>
          <a:xfrm flipH="1">
            <a:off x="6047816" y="3992904"/>
            <a:ext cx="374073" cy="28229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: figur 47">
            <a:extLst>
              <a:ext uri="{FF2B5EF4-FFF2-40B4-BE49-F238E27FC236}">
                <a16:creationId xmlns:a16="http://schemas.microsoft.com/office/drawing/2014/main" id="{E7E29963-048F-4122-A600-ED0E572D19CE}"/>
              </a:ext>
            </a:extLst>
          </p:cNvPr>
          <p:cNvSpPr/>
          <p:nvPr/>
        </p:nvSpPr>
        <p:spPr>
          <a:xfrm flipH="1" flipV="1">
            <a:off x="6047814" y="4546552"/>
            <a:ext cx="244279" cy="28229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: figur 48">
            <a:extLst>
              <a:ext uri="{FF2B5EF4-FFF2-40B4-BE49-F238E27FC236}">
                <a16:creationId xmlns:a16="http://schemas.microsoft.com/office/drawing/2014/main" id="{3D00A50A-F72E-4BFF-BB63-1166DC05D4B1}"/>
              </a:ext>
            </a:extLst>
          </p:cNvPr>
          <p:cNvSpPr/>
          <p:nvPr/>
        </p:nvSpPr>
        <p:spPr>
          <a:xfrm flipH="1">
            <a:off x="7154454" y="602476"/>
            <a:ext cx="303730" cy="28698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948677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134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0629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135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29972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136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724122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137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58557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138</a:t>
            </a:fld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203935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139</a:t>
            </a:fld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3DFF06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3DFF06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3DFF06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294080DF-17D0-45DF-AC5B-F87AD9DAFCFD}"/>
              </a:ext>
            </a:extLst>
          </p:cNvPr>
          <p:cNvCxnSpPr>
            <a:cxnSpLocks/>
          </p:cNvCxnSpPr>
          <p:nvPr/>
        </p:nvCxnSpPr>
        <p:spPr>
          <a:xfrm>
            <a:off x="6132235" y="1784039"/>
            <a:ext cx="274959" cy="285635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>
            <a:extLst>
              <a:ext uri="{FF2B5EF4-FFF2-40B4-BE49-F238E27FC236}">
                <a16:creationId xmlns:a16="http://schemas.microsoft.com/office/drawing/2014/main" id="{22078DE8-2017-42FE-AF7E-7FFCA3A63DC1}"/>
              </a:ext>
            </a:extLst>
          </p:cNvPr>
          <p:cNvCxnSpPr>
            <a:cxnSpLocks/>
          </p:cNvCxnSpPr>
          <p:nvPr/>
        </p:nvCxnSpPr>
        <p:spPr>
          <a:xfrm flipV="1">
            <a:off x="6132235" y="1784040"/>
            <a:ext cx="274959" cy="285634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924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INTRODUCTION TO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HYPERMEDIA</a:t>
            </a:r>
          </a:p>
        </p:txBody>
      </p:sp>
    </p:spTree>
    <p:extLst>
      <p:ext uri="{BB962C8B-B14F-4D97-AF65-F5344CB8AC3E}">
        <p14:creationId xmlns:p14="http://schemas.microsoft.com/office/powerpoint/2010/main" val="1246192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140</a:t>
            </a:fld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355310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141</a:t>
            </a:fld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49628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142</a:t>
            </a:fld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6E850829-97B3-40BC-A223-3A22D422CB6B}"/>
              </a:ext>
            </a:extLst>
          </p:cNvPr>
          <p:cNvSpPr/>
          <p:nvPr/>
        </p:nvSpPr>
        <p:spPr>
          <a:xfrm>
            <a:off x="2854441" y="127013"/>
            <a:ext cx="3075323" cy="6606308"/>
          </a:xfrm>
          <a:custGeom>
            <a:avLst/>
            <a:gdLst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179043 w 3139653"/>
              <a:gd name="connsiteY8" fmla="*/ 3184414 h 6656576"/>
              <a:gd name="connsiteX9" fmla="*/ 748145 w 3139653"/>
              <a:gd name="connsiteY9" fmla="*/ 3024554 h 6656576"/>
              <a:gd name="connsiteX10" fmla="*/ 1119020 w 3139653"/>
              <a:gd name="connsiteY10" fmla="*/ 2762383 h 6656576"/>
              <a:gd name="connsiteX11" fmla="*/ 1649756 w 3139653"/>
              <a:gd name="connsiteY11" fmla="*/ 2525790 h 6656576"/>
              <a:gd name="connsiteX12" fmla="*/ 1905532 w 3139653"/>
              <a:gd name="connsiteY12" fmla="*/ 2263619 h 6656576"/>
              <a:gd name="connsiteX13" fmla="*/ 1822405 w 3139653"/>
              <a:gd name="connsiteY13" fmla="*/ 1892744 h 6656576"/>
              <a:gd name="connsiteX14" fmla="*/ 1304458 w 3139653"/>
              <a:gd name="connsiteY14" fmla="*/ 1553840 h 6656576"/>
              <a:gd name="connsiteX15" fmla="*/ 991132 w 3139653"/>
              <a:gd name="connsiteY15" fmla="*/ 1119021 h 6656576"/>
              <a:gd name="connsiteX16" fmla="*/ 690595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179043 w 3139653"/>
              <a:gd name="connsiteY8" fmla="*/ 3184414 h 6656576"/>
              <a:gd name="connsiteX9" fmla="*/ 1080654 w 3139653"/>
              <a:gd name="connsiteY9" fmla="*/ 3261147 h 6656576"/>
              <a:gd name="connsiteX10" fmla="*/ 1119020 w 3139653"/>
              <a:gd name="connsiteY10" fmla="*/ 2762383 h 6656576"/>
              <a:gd name="connsiteX11" fmla="*/ 1649756 w 3139653"/>
              <a:gd name="connsiteY11" fmla="*/ 2525790 h 6656576"/>
              <a:gd name="connsiteX12" fmla="*/ 1905532 w 3139653"/>
              <a:gd name="connsiteY12" fmla="*/ 2263619 h 6656576"/>
              <a:gd name="connsiteX13" fmla="*/ 1822405 w 3139653"/>
              <a:gd name="connsiteY13" fmla="*/ 1892744 h 6656576"/>
              <a:gd name="connsiteX14" fmla="*/ 1304458 w 3139653"/>
              <a:gd name="connsiteY14" fmla="*/ 1553840 h 6656576"/>
              <a:gd name="connsiteX15" fmla="*/ 991132 w 3139653"/>
              <a:gd name="connsiteY15" fmla="*/ 1119021 h 6656576"/>
              <a:gd name="connsiteX16" fmla="*/ 690595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119020 w 3139653"/>
              <a:gd name="connsiteY10" fmla="*/ 2762383 h 6656576"/>
              <a:gd name="connsiteX11" fmla="*/ 1649756 w 3139653"/>
              <a:gd name="connsiteY11" fmla="*/ 2525790 h 6656576"/>
              <a:gd name="connsiteX12" fmla="*/ 1905532 w 3139653"/>
              <a:gd name="connsiteY12" fmla="*/ 2263619 h 6656576"/>
              <a:gd name="connsiteX13" fmla="*/ 1822405 w 3139653"/>
              <a:gd name="connsiteY13" fmla="*/ 1892744 h 6656576"/>
              <a:gd name="connsiteX14" fmla="*/ 1304458 w 3139653"/>
              <a:gd name="connsiteY14" fmla="*/ 1553840 h 6656576"/>
              <a:gd name="connsiteX15" fmla="*/ 991132 w 3139653"/>
              <a:gd name="connsiteY15" fmla="*/ 1119021 h 6656576"/>
              <a:gd name="connsiteX16" fmla="*/ 690595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649756 w 3139653"/>
              <a:gd name="connsiteY11" fmla="*/ 2525790 h 6656576"/>
              <a:gd name="connsiteX12" fmla="*/ 1905532 w 3139653"/>
              <a:gd name="connsiteY12" fmla="*/ 2263619 h 6656576"/>
              <a:gd name="connsiteX13" fmla="*/ 1822405 w 3139653"/>
              <a:gd name="connsiteY13" fmla="*/ 1892744 h 6656576"/>
              <a:gd name="connsiteX14" fmla="*/ 1304458 w 3139653"/>
              <a:gd name="connsiteY14" fmla="*/ 1553840 h 6656576"/>
              <a:gd name="connsiteX15" fmla="*/ 991132 w 3139653"/>
              <a:gd name="connsiteY15" fmla="*/ 1119021 h 6656576"/>
              <a:gd name="connsiteX16" fmla="*/ 690595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867166 w 3139653"/>
              <a:gd name="connsiteY11" fmla="*/ 2711228 h 6656576"/>
              <a:gd name="connsiteX12" fmla="*/ 1905532 w 3139653"/>
              <a:gd name="connsiteY12" fmla="*/ 2263619 h 6656576"/>
              <a:gd name="connsiteX13" fmla="*/ 1822405 w 3139653"/>
              <a:gd name="connsiteY13" fmla="*/ 1892744 h 6656576"/>
              <a:gd name="connsiteX14" fmla="*/ 1304458 w 3139653"/>
              <a:gd name="connsiteY14" fmla="*/ 1553840 h 6656576"/>
              <a:gd name="connsiteX15" fmla="*/ 991132 w 3139653"/>
              <a:gd name="connsiteY15" fmla="*/ 1119021 h 6656576"/>
              <a:gd name="connsiteX16" fmla="*/ 690595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867166 w 3139653"/>
              <a:gd name="connsiteY11" fmla="*/ 2711228 h 6656576"/>
              <a:gd name="connsiteX12" fmla="*/ 1905532 w 3139653"/>
              <a:gd name="connsiteY12" fmla="*/ 2263619 h 6656576"/>
              <a:gd name="connsiteX13" fmla="*/ 1649757 w 3139653"/>
              <a:gd name="connsiteY13" fmla="*/ 2007843 h 6656576"/>
              <a:gd name="connsiteX14" fmla="*/ 1304458 w 3139653"/>
              <a:gd name="connsiteY14" fmla="*/ 1553840 h 6656576"/>
              <a:gd name="connsiteX15" fmla="*/ 991132 w 3139653"/>
              <a:gd name="connsiteY15" fmla="*/ 1119021 h 6656576"/>
              <a:gd name="connsiteX16" fmla="*/ 690595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867166 w 3139653"/>
              <a:gd name="connsiteY11" fmla="*/ 2711228 h 6656576"/>
              <a:gd name="connsiteX12" fmla="*/ 1905532 w 3139653"/>
              <a:gd name="connsiteY12" fmla="*/ 2263619 h 6656576"/>
              <a:gd name="connsiteX13" fmla="*/ 1649757 w 3139653"/>
              <a:gd name="connsiteY13" fmla="*/ 2007843 h 6656576"/>
              <a:gd name="connsiteX14" fmla="*/ 1304458 w 3139653"/>
              <a:gd name="connsiteY14" fmla="*/ 1553840 h 6656576"/>
              <a:gd name="connsiteX15" fmla="*/ 1150992 w 3139653"/>
              <a:gd name="connsiteY15" fmla="*/ 1163782 h 6656576"/>
              <a:gd name="connsiteX16" fmla="*/ 690595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867166 w 3139653"/>
              <a:gd name="connsiteY11" fmla="*/ 2711228 h 6656576"/>
              <a:gd name="connsiteX12" fmla="*/ 1905532 w 3139653"/>
              <a:gd name="connsiteY12" fmla="*/ 2263619 h 6656576"/>
              <a:gd name="connsiteX13" fmla="*/ 1649757 w 3139653"/>
              <a:gd name="connsiteY13" fmla="*/ 2007843 h 6656576"/>
              <a:gd name="connsiteX14" fmla="*/ 1304458 w 3139653"/>
              <a:gd name="connsiteY14" fmla="*/ 1553840 h 6656576"/>
              <a:gd name="connsiteX15" fmla="*/ 1150992 w 3139653"/>
              <a:gd name="connsiteY15" fmla="*/ 1163782 h 6656576"/>
              <a:gd name="connsiteX16" fmla="*/ 760933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867166 w 3139653"/>
              <a:gd name="connsiteY11" fmla="*/ 2711228 h 6656576"/>
              <a:gd name="connsiteX12" fmla="*/ 1905532 w 3139653"/>
              <a:gd name="connsiteY12" fmla="*/ 2263619 h 6656576"/>
              <a:gd name="connsiteX13" fmla="*/ 1649757 w 3139653"/>
              <a:gd name="connsiteY13" fmla="*/ 2007843 h 6656576"/>
              <a:gd name="connsiteX14" fmla="*/ 1304458 w 3139653"/>
              <a:gd name="connsiteY14" fmla="*/ 1553840 h 6656576"/>
              <a:gd name="connsiteX15" fmla="*/ 1150992 w 3139653"/>
              <a:gd name="connsiteY15" fmla="*/ 1163782 h 6656576"/>
              <a:gd name="connsiteX16" fmla="*/ 965555 w 3139653"/>
              <a:gd name="connsiteY16" fmla="*/ 895217 h 6656576"/>
              <a:gd name="connsiteX17" fmla="*/ 760933 w 3139653"/>
              <a:gd name="connsiteY17" fmla="*/ 537130 h 6656576"/>
              <a:gd name="connsiteX18" fmla="*/ 895216 w 3139653"/>
              <a:gd name="connsiteY18" fmla="*/ 95916 h 6656576"/>
              <a:gd name="connsiteX19" fmla="*/ 1445135 w 3139653"/>
              <a:gd name="connsiteY19" fmla="*/ 0 h 6656576"/>
              <a:gd name="connsiteX20" fmla="*/ 1745672 w 3139653"/>
              <a:gd name="connsiteY20" fmla="*/ 153466 h 6656576"/>
              <a:gd name="connsiteX21" fmla="*/ 1969476 w 3139653"/>
              <a:gd name="connsiteY21" fmla="*/ 511552 h 6656576"/>
              <a:gd name="connsiteX22" fmla="*/ 2225253 w 3139653"/>
              <a:gd name="connsiteY22" fmla="*/ 1214937 h 6656576"/>
              <a:gd name="connsiteX23" fmla="*/ 2666467 w 3139653"/>
              <a:gd name="connsiteY23" fmla="*/ 1899138 h 6656576"/>
              <a:gd name="connsiteX24" fmla="*/ 3139653 w 3139653"/>
              <a:gd name="connsiteY24" fmla="*/ 2282803 h 6656576"/>
              <a:gd name="connsiteX25" fmla="*/ 3133258 w 3139653"/>
              <a:gd name="connsiteY25" fmla="*/ 2544973 h 6656576"/>
              <a:gd name="connsiteX26" fmla="*/ 2724016 w 3139653"/>
              <a:gd name="connsiteY26" fmla="*/ 2941426 h 6656576"/>
              <a:gd name="connsiteX27" fmla="*/ 2084576 w 3139653"/>
              <a:gd name="connsiteY27" fmla="*/ 2915849 h 6656576"/>
              <a:gd name="connsiteX28" fmla="*/ 1886349 w 3139653"/>
              <a:gd name="connsiteY28" fmla="*/ 3178019 h 6656576"/>
              <a:gd name="connsiteX29" fmla="*/ 1515474 w 3139653"/>
              <a:gd name="connsiteY29" fmla="*/ 3561684 h 6656576"/>
              <a:gd name="connsiteX30" fmla="*/ 1176570 w 3139653"/>
              <a:gd name="connsiteY30" fmla="*/ 3651205 h 6656576"/>
              <a:gd name="connsiteX31" fmla="*/ 1010316 w 3139653"/>
              <a:gd name="connsiteY31" fmla="*/ 4079631 h 6656576"/>
              <a:gd name="connsiteX32" fmla="*/ 869639 w 3139653"/>
              <a:gd name="connsiteY32" fmla="*/ 4360984 h 6656576"/>
              <a:gd name="connsiteX33" fmla="*/ 1061471 w 3139653"/>
              <a:gd name="connsiteY33" fmla="*/ 4866143 h 6656576"/>
              <a:gd name="connsiteX34" fmla="*/ 1592207 w 3139653"/>
              <a:gd name="connsiteY34" fmla="*/ 5057975 h 6656576"/>
              <a:gd name="connsiteX35" fmla="*/ 2084576 w 3139653"/>
              <a:gd name="connsiteY35" fmla="*/ 5454428 h 6656576"/>
              <a:gd name="connsiteX36" fmla="*/ 1975871 w 3139653"/>
              <a:gd name="connsiteY36" fmla="*/ 5997952 h 6656576"/>
              <a:gd name="connsiteX37" fmla="*/ 1713700 w 3139653"/>
              <a:gd name="connsiteY37" fmla="*/ 6509505 h 6656576"/>
              <a:gd name="connsiteX38" fmla="*/ 1502685 w 3139653"/>
              <a:gd name="connsiteY38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867166 w 3139653"/>
              <a:gd name="connsiteY11" fmla="*/ 2711228 h 6656576"/>
              <a:gd name="connsiteX12" fmla="*/ 1905532 w 3139653"/>
              <a:gd name="connsiteY12" fmla="*/ 2263619 h 6656576"/>
              <a:gd name="connsiteX13" fmla="*/ 1649757 w 3139653"/>
              <a:gd name="connsiteY13" fmla="*/ 2007843 h 6656576"/>
              <a:gd name="connsiteX14" fmla="*/ 1304458 w 3139653"/>
              <a:gd name="connsiteY14" fmla="*/ 1553840 h 6656576"/>
              <a:gd name="connsiteX15" fmla="*/ 1150992 w 3139653"/>
              <a:gd name="connsiteY15" fmla="*/ 1163782 h 6656576"/>
              <a:gd name="connsiteX16" fmla="*/ 914400 w 3139653"/>
              <a:gd name="connsiteY16" fmla="*/ 908006 h 6656576"/>
              <a:gd name="connsiteX17" fmla="*/ 760933 w 3139653"/>
              <a:gd name="connsiteY17" fmla="*/ 537130 h 6656576"/>
              <a:gd name="connsiteX18" fmla="*/ 895216 w 3139653"/>
              <a:gd name="connsiteY18" fmla="*/ 95916 h 6656576"/>
              <a:gd name="connsiteX19" fmla="*/ 1445135 w 3139653"/>
              <a:gd name="connsiteY19" fmla="*/ 0 h 6656576"/>
              <a:gd name="connsiteX20" fmla="*/ 1745672 w 3139653"/>
              <a:gd name="connsiteY20" fmla="*/ 153466 h 6656576"/>
              <a:gd name="connsiteX21" fmla="*/ 1969476 w 3139653"/>
              <a:gd name="connsiteY21" fmla="*/ 511552 h 6656576"/>
              <a:gd name="connsiteX22" fmla="*/ 2225253 w 3139653"/>
              <a:gd name="connsiteY22" fmla="*/ 1214937 h 6656576"/>
              <a:gd name="connsiteX23" fmla="*/ 2666467 w 3139653"/>
              <a:gd name="connsiteY23" fmla="*/ 1899138 h 6656576"/>
              <a:gd name="connsiteX24" fmla="*/ 3139653 w 3139653"/>
              <a:gd name="connsiteY24" fmla="*/ 2282803 h 6656576"/>
              <a:gd name="connsiteX25" fmla="*/ 3133258 w 3139653"/>
              <a:gd name="connsiteY25" fmla="*/ 2544973 h 6656576"/>
              <a:gd name="connsiteX26" fmla="*/ 2724016 w 3139653"/>
              <a:gd name="connsiteY26" fmla="*/ 2941426 h 6656576"/>
              <a:gd name="connsiteX27" fmla="*/ 2084576 w 3139653"/>
              <a:gd name="connsiteY27" fmla="*/ 2915849 h 6656576"/>
              <a:gd name="connsiteX28" fmla="*/ 1886349 w 3139653"/>
              <a:gd name="connsiteY28" fmla="*/ 3178019 h 6656576"/>
              <a:gd name="connsiteX29" fmla="*/ 1515474 w 3139653"/>
              <a:gd name="connsiteY29" fmla="*/ 3561684 h 6656576"/>
              <a:gd name="connsiteX30" fmla="*/ 1176570 w 3139653"/>
              <a:gd name="connsiteY30" fmla="*/ 3651205 h 6656576"/>
              <a:gd name="connsiteX31" fmla="*/ 1010316 w 3139653"/>
              <a:gd name="connsiteY31" fmla="*/ 4079631 h 6656576"/>
              <a:gd name="connsiteX32" fmla="*/ 869639 w 3139653"/>
              <a:gd name="connsiteY32" fmla="*/ 4360984 h 6656576"/>
              <a:gd name="connsiteX33" fmla="*/ 1061471 w 3139653"/>
              <a:gd name="connsiteY33" fmla="*/ 4866143 h 6656576"/>
              <a:gd name="connsiteX34" fmla="*/ 1592207 w 3139653"/>
              <a:gd name="connsiteY34" fmla="*/ 5057975 h 6656576"/>
              <a:gd name="connsiteX35" fmla="*/ 2084576 w 3139653"/>
              <a:gd name="connsiteY35" fmla="*/ 5454428 h 6656576"/>
              <a:gd name="connsiteX36" fmla="*/ 1975871 w 3139653"/>
              <a:gd name="connsiteY36" fmla="*/ 5997952 h 6656576"/>
              <a:gd name="connsiteX37" fmla="*/ 1713700 w 3139653"/>
              <a:gd name="connsiteY37" fmla="*/ 6509505 h 6656576"/>
              <a:gd name="connsiteX38" fmla="*/ 1502685 w 3139653"/>
              <a:gd name="connsiteY38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867166 w 3139653"/>
              <a:gd name="connsiteY11" fmla="*/ 2711228 h 6656576"/>
              <a:gd name="connsiteX12" fmla="*/ 1905532 w 3139653"/>
              <a:gd name="connsiteY12" fmla="*/ 2263619 h 6656576"/>
              <a:gd name="connsiteX13" fmla="*/ 1649757 w 3139653"/>
              <a:gd name="connsiteY13" fmla="*/ 2007843 h 6656576"/>
              <a:gd name="connsiteX14" fmla="*/ 1304458 w 3139653"/>
              <a:gd name="connsiteY14" fmla="*/ 1553840 h 6656576"/>
              <a:gd name="connsiteX15" fmla="*/ 1150992 w 3139653"/>
              <a:gd name="connsiteY15" fmla="*/ 1163782 h 6656576"/>
              <a:gd name="connsiteX16" fmla="*/ 914400 w 3139653"/>
              <a:gd name="connsiteY16" fmla="*/ 908006 h 6656576"/>
              <a:gd name="connsiteX17" fmla="*/ 760933 w 3139653"/>
              <a:gd name="connsiteY17" fmla="*/ 537130 h 6656576"/>
              <a:gd name="connsiteX18" fmla="*/ 965554 w 3139653"/>
              <a:gd name="connsiteY18" fmla="*/ 159860 h 6656576"/>
              <a:gd name="connsiteX19" fmla="*/ 1445135 w 3139653"/>
              <a:gd name="connsiteY19" fmla="*/ 0 h 6656576"/>
              <a:gd name="connsiteX20" fmla="*/ 1745672 w 3139653"/>
              <a:gd name="connsiteY20" fmla="*/ 153466 h 6656576"/>
              <a:gd name="connsiteX21" fmla="*/ 1969476 w 3139653"/>
              <a:gd name="connsiteY21" fmla="*/ 511552 h 6656576"/>
              <a:gd name="connsiteX22" fmla="*/ 2225253 w 3139653"/>
              <a:gd name="connsiteY22" fmla="*/ 1214937 h 6656576"/>
              <a:gd name="connsiteX23" fmla="*/ 2666467 w 3139653"/>
              <a:gd name="connsiteY23" fmla="*/ 1899138 h 6656576"/>
              <a:gd name="connsiteX24" fmla="*/ 3139653 w 3139653"/>
              <a:gd name="connsiteY24" fmla="*/ 2282803 h 6656576"/>
              <a:gd name="connsiteX25" fmla="*/ 3133258 w 3139653"/>
              <a:gd name="connsiteY25" fmla="*/ 2544973 h 6656576"/>
              <a:gd name="connsiteX26" fmla="*/ 2724016 w 3139653"/>
              <a:gd name="connsiteY26" fmla="*/ 2941426 h 6656576"/>
              <a:gd name="connsiteX27" fmla="*/ 2084576 w 3139653"/>
              <a:gd name="connsiteY27" fmla="*/ 2915849 h 6656576"/>
              <a:gd name="connsiteX28" fmla="*/ 1886349 w 3139653"/>
              <a:gd name="connsiteY28" fmla="*/ 3178019 h 6656576"/>
              <a:gd name="connsiteX29" fmla="*/ 1515474 w 3139653"/>
              <a:gd name="connsiteY29" fmla="*/ 3561684 h 6656576"/>
              <a:gd name="connsiteX30" fmla="*/ 1176570 w 3139653"/>
              <a:gd name="connsiteY30" fmla="*/ 3651205 h 6656576"/>
              <a:gd name="connsiteX31" fmla="*/ 1010316 w 3139653"/>
              <a:gd name="connsiteY31" fmla="*/ 4079631 h 6656576"/>
              <a:gd name="connsiteX32" fmla="*/ 869639 w 3139653"/>
              <a:gd name="connsiteY32" fmla="*/ 4360984 h 6656576"/>
              <a:gd name="connsiteX33" fmla="*/ 1061471 w 3139653"/>
              <a:gd name="connsiteY33" fmla="*/ 4866143 h 6656576"/>
              <a:gd name="connsiteX34" fmla="*/ 1592207 w 3139653"/>
              <a:gd name="connsiteY34" fmla="*/ 5057975 h 6656576"/>
              <a:gd name="connsiteX35" fmla="*/ 2084576 w 3139653"/>
              <a:gd name="connsiteY35" fmla="*/ 5454428 h 6656576"/>
              <a:gd name="connsiteX36" fmla="*/ 1975871 w 3139653"/>
              <a:gd name="connsiteY36" fmla="*/ 5997952 h 6656576"/>
              <a:gd name="connsiteX37" fmla="*/ 1713700 w 3139653"/>
              <a:gd name="connsiteY37" fmla="*/ 6509505 h 6656576"/>
              <a:gd name="connsiteX38" fmla="*/ 1502685 w 3139653"/>
              <a:gd name="connsiteY38" fmla="*/ 6656576 h 6656576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45672 w 3139653"/>
              <a:gd name="connsiteY20" fmla="*/ 102310 h 6605420"/>
              <a:gd name="connsiteX21" fmla="*/ 1969476 w 3139653"/>
              <a:gd name="connsiteY21" fmla="*/ 460396 h 6605420"/>
              <a:gd name="connsiteX22" fmla="*/ 2225253 w 3139653"/>
              <a:gd name="connsiteY22" fmla="*/ 1163781 h 6605420"/>
              <a:gd name="connsiteX23" fmla="*/ 2666467 w 3139653"/>
              <a:gd name="connsiteY23" fmla="*/ 1847982 h 6605420"/>
              <a:gd name="connsiteX24" fmla="*/ 3139653 w 3139653"/>
              <a:gd name="connsiteY24" fmla="*/ 2231647 h 6605420"/>
              <a:gd name="connsiteX25" fmla="*/ 3133258 w 3139653"/>
              <a:gd name="connsiteY25" fmla="*/ 2493817 h 6605420"/>
              <a:gd name="connsiteX26" fmla="*/ 2724016 w 3139653"/>
              <a:gd name="connsiteY26" fmla="*/ 2890270 h 6605420"/>
              <a:gd name="connsiteX27" fmla="*/ 2084576 w 3139653"/>
              <a:gd name="connsiteY27" fmla="*/ 2864693 h 6605420"/>
              <a:gd name="connsiteX28" fmla="*/ 1886349 w 3139653"/>
              <a:gd name="connsiteY28" fmla="*/ 3126863 h 6605420"/>
              <a:gd name="connsiteX29" fmla="*/ 1515474 w 3139653"/>
              <a:gd name="connsiteY29" fmla="*/ 3510528 h 6605420"/>
              <a:gd name="connsiteX30" fmla="*/ 1176570 w 3139653"/>
              <a:gd name="connsiteY30" fmla="*/ 3600049 h 6605420"/>
              <a:gd name="connsiteX31" fmla="*/ 1010316 w 3139653"/>
              <a:gd name="connsiteY31" fmla="*/ 4028475 h 6605420"/>
              <a:gd name="connsiteX32" fmla="*/ 869639 w 3139653"/>
              <a:gd name="connsiteY32" fmla="*/ 4309828 h 6605420"/>
              <a:gd name="connsiteX33" fmla="*/ 1061471 w 3139653"/>
              <a:gd name="connsiteY33" fmla="*/ 4814987 h 6605420"/>
              <a:gd name="connsiteX34" fmla="*/ 1592207 w 3139653"/>
              <a:gd name="connsiteY34" fmla="*/ 5006819 h 6605420"/>
              <a:gd name="connsiteX35" fmla="*/ 2084576 w 3139653"/>
              <a:gd name="connsiteY35" fmla="*/ 5403272 h 6605420"/>
              <a:gd name="connsiteX36" fmla="*/ 1975871 w 3139653"/>
              <a:gd name="connsiteY36" fmla="*/ 5946796 h 6605420"/>
              <a:gd name="connsiteX37" fmla="*/ 1713700 w 3139653"/>
              <a:gd name="connsiteY37" fmla="*/ 6458349 h 6605420"/>
              <a:gd name="connsiteX38" fmla="*/ 1502685 w 3139653"/>
              <a:gd name="connsiteY38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69476 w 3139653"/>
              <a:gd name="connsiteY21" fmla="*/ 460396 h 6605420"/>
              <a:gd name="connsiteX22" fmla="*/ 2225253 w 3139653"/>
              <a:gd name="connsiteY22" fmla="*/ 1163781 h 6605420"/>
              <a:gd name="connsiteX23" fmla="*/ 2666467 w 3139653"/>
              <a:gd name="connsiteY23" fmla="*/ 1847982 h 6605420"/>
              <a:gd name="connsiteX24" fmla="*/ 3139653 w 3139653"/>
              <a:gd name="connsiteY24" fmla="*/ 2231647 h 6605420"/>
              <a:gd name="connsiteX25" fmla="*/ 3133258 w 3139653"/>
              <a:gd name="connsiteY25" fmla="*/ 2493817 h 6605420"/>
              <a:gd name="connsiteX26" fmla="*/ 2724016 w 3139653"/>
              <a:gd name="connsiteY26" fmla="*/ 2890270 h 6605420"/>
              <a:gd name="connsiteX27" fmla="*/ 2084576 w 3139653"/>
              <a:gd name="connsiteY27" fmla="*/ 2864693 h 6605420"/>
              <a:gd name="connsiteX28" fmla="*/ 1886349 w 3139653"/>
              <a:gd name="connsiteY28" fmla="*/ 3126863 h 6605420"/>
              <a:gd name="connsiteX29" fmla="*/ 1515474 w 3139653"/>
              <a:gd name="connsiteY29" fmla="*/ 3510528 h 6605420"/>
              <a:gd name="connsiteX30" fmla="*/ 1176570 w 3139653"/>
              <a:gd name="connsiteY30" fmla="*/ 3600049 h 6605420"/>
              <a:gd name="connsiteX31" fmla="*/ 1010316 w 3139653"/>
              <a:gd name="connsiteY31" fmla="*/ 4028475 h 6605420"/>
              <a:gd name="connsiteX32" fmla="*/ 869639 w 3139653"/>
              <a:gd name="connsiteY32" fmla="*/ 4309828 h 6605420"/>
              <a:gd name="connsiteX33" fmla="*/ 1061471 w 3139653"/>
              <a:gd name="connsiteY33" fmla="*/ 4814987 h 6605420"/>
              <a:gd name="connsiteX34" fmla="*/ 1592207 w 3139653"/>
              <a:gd name="connsiteY34" fmla="*/ 5006819 h 6605420"/>
              <a:gd name="connsiteX35" fmla="*/ 2084576 w 3139653"/>
              <a:gd name="connsiteY35" fmla="*/ 5403272 h 6605420"/>
              <a:gd name="connsiteX36" fmla="*/ 1975871 w 3139653"/>
              <a:gd name="connsiteY36" fmla="*/ 5946796 h 6605420"/>
              <a:gd name="connsiteX37" fmla="*/ 1713700 w 3139653"/>
              <a:gd name="connsiteY37" fmla="*/ 6458349 h 6605420"/>
              <a:gd name="connsiteX38" fmla="*/ 1502685 w 3139653"/>
              <a:gd name="connsiteY38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37504 w 3139653"/>
              <a:gd name="connsiteY21" fmla="*/ 530734 h 6605420"/>
              <a:gd name="connsiteX22" fmla="*/ 2225253 w 3139653"/>
              <a:gd name="connsiteY22" fmla="*/ 1163781 h 6605420"/>
              <a:gd name="connsiteX23" fmla="*/ 2666467 w 3139653"/>
              <a:gd name="connsiteY23" fmla="*/ 1847982 h 6605420"/>
              <a:gd name="connsiteX24" fmla="*/ 3139653 w 3139653"/>
              <a:gd name="connsiteY24" fmla="*/ 2231647 h 6605420"/>
              <a:gd name="connsiteX25" fmla="*/ 3133258 w 3139653"/>
              <a:gd name="connsiteY25" fmla="*/ 2493817 h 6605420"/>
              <a:gd name="connsiteX26" fmla="*/ 2724016 w 3139653"/>
              <a:gd name="connsiteY26" fmla="*/ 2890270 h 6605420"/>
              <a:gd name="connsiteX27" fmla="*/ 2084576 w 3139653"/>
              <a:gd name="connsiteY27" fmla="*/ 2864693 h 6605420"/>
              <a:gd name="connsiteX28" fmla="*/ 1886349 w 3139653"/>
              <a:gd name="connsiteY28" fmla="*/ 3126863 h 6605420"/>
              <a:gd name="connsiteX29" fmla="*/ 1515474 w 3139653"/>
              <a:gd name="connsiteY29" fmla="*/ 3510528 h 6605420"/>
              <a:gd name="connsiteX30" fmla="*/ 1176570 w 3139653"/>
              <a:gd name="connsiteY30" fmla="*/ 3600049 h 6605420"/>
              <a:gd name="connsiteX31" fmla="*/ 1010316 w 3139653"/>
              <a:gd name="connsiteY31" fmla="*/ 4028475 h 6605420"/>
              <a:gd name="connsiteX32" fmla="*/ 869639 w 3139653"/>
              <a:gd name="connsiteY32" fmla="*/ 4309828 h 6605420"/>
              <a:gd name="connsiteX33" fmla="*/ 1061471 w 3139653"/>
              <a:gd name="connsiteY33" fmla="*/ 4814987 h 6605420"/>
              <a:gd name="connsiteX34" fmla="*/ 1592207 w 3139653"/>
              <a:gd name="connsiteY34" fmla="*/ 5006819 h 6605420"/>
              <a:gd name="connsiteX35" fmla="*/ 2084576 w 3139653"/>
              <a:gd name="connsiteY35" fmla="*/ 5403272 h 6605420"/>
              <a:gd name="connsiteX36" fmla="*/ 1975871 w 3139653"/>
              <a:gd name="connsiteY36" fmla="*/ 5946796 h 6605420"/>
              <a:gd name="connsiteX37" fmla="*/ 1713700 w 3139653"/>
              <a:gd name="connsiteY37" fmla="*/ 6458349 h 6605420"/>
              <a:gd name="connsiteX38" fmla="*/ 1502685 w 3139653"/>
              <a:gd name="connsiteY38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37504 w 3139653"/>
              <a:gd name="connsiteY21" fmla="*/ 530734 h 6605420"/>
              <a:gd name="connsiteX22" fmla="*/ 2078181 w 3139653"/>
              <a:gd name="connsiteY22" fmla="*/ 831272 h 6605420"/>
              <a:gd name="connsiteX23" fmla="*/ 2225253 w 3139653"/>
              <a:gd name="connsiteY23" fmla="*/ 1163781 h 6605420"/>
              <a:gd name="connsiteX24" fmla="*/ 2666467 w 3139653"/>
              <a:gd name="connsiteY24" fmla="*/ 1847982 h 6605420"/>
              <a:gd name="connsiteX25" fmla="*/ 3139653 w 3139653"/>
              <a:gd name="connsiteY25" fmla="*/ 2231647 h 6605420"/>
              <a:gd name="connsiteX26" fmla="*/ 3133258 w 3139653"/>
              <a:gd name="connsiteY26" fmla="*/ 2493817 h 6605420"/>
              <a:gd name="connsiteX27" fmla="*/ 2724016 w 3139653"/>
              <a:gd name="connsiteY27" fmla="*/ 2890270 h 6605420"/>
              <a:gd name="connsiteX28" fmla="*/ 2084576 w 3139653"/>
              <a:gd name="connsiteY28" fmla="*/ 2864693 h 6605420"/>
              <a:gd name="connsiteX29" fmla="*/ 1886349 w 3139653"/>
              <a:gd name="connsiteY29" fmla="*/ 3126863 h 6605420"/>
              <a:gd name="connsiteX30" fmla="*/ 1515474 w 3139653"/>
              <a:gd name="connsiteY30" fmla="*/ 3510528 h 6605420"/>
              <a:gd name="connsiteX31" fmla="*/ 1176570 w 3139653"/>
              <a:gd name="connsiteY31" fmla="*/ 3600049 h 6605420"/>
              <a:gd name="connsiteX32" fmla="*/ 1010316 w 3139653"/>
              <a:gd name="connsiteY32" fmla="*/ 4028475 h 6605420"/>
              <a:gd name="connsiteX33" fmla="*/ 869639 w 3139653"/>
              <a:gd name="connsiteY33" fmla="*/ 4309828 h 6605420"/>
              <a:gd name="connsiteX34" fmla="*/ 1061471 w 3139653"/>
              <a:gd name="connsiteY34" fmla="*/ 4814987 h 6605420"/>
              <a:gd name="connsiteX35" fmla="*/ 1592207 w 3139653"/>
              <a:gd name="connsiteY35" fmla="*/ 5006819 h 6605420"/>
              <a:gd name="connsiteX36" fmla="*/ 2084576 w 3139653"/>
              <a:gd name="connsiteY36" fmla="*/ 5403272 h 6605420"/>
              <a:gd name="connsiteX37" fmla="*/ 1975871 w 3139653"/>
              <a:gd name="connsiteY37" fmla="*/ 5946796 h 6605420"/>
              <a:gd name="connsiteX38" fmla="*/ 1713700 w 3139653"/>
              <a:gd name="connsiteY38" fmla="*/ 6458349 h 6605420"/>
              <a:gd name="connsiteX39" fmla="*/ 1502685 w 3139653"/>
              <a:gd name="connsiteY39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37504 w 3139653"/>
              <a:gd name="connsiteY21" fmla="*/ 530734 h 6605420"/>
              <a:gd name="connsiteX22" fmla="*/ 1720094 w 3139653"/>
              <a:gd name="connsiteY22" fmla="*/ 1074259 h 6605420"/>
              <a:gd name="connsiteX23" fmla="*/ 2225253 w 3139653"/>
              <a:gd name="connsiteY23" fmla="*/ 1163781 h 6605420"/>
              <a:gd name="connsiteX24" fmla="*/ 2666467 w 3139653"/>
              <a:gd name="connsiteY24" fmla="*/ 1847982 h 6605420"/>
              <a:gd name="connsiteX25" fmla="*/ 3139653 w 3139653"/>
              <a:gd name="connsiteY25" fmla="*/ 2231647 h 6605420"/>
              <a:gd name="connsiteX26" fmla="*/ 3133258 w 3139653"/>
              <a:gd name="connsiteY26" fmla="*/ 2493817 h 6605420"/>
              <a:gd name="connsiteX27" fmla="*/ 2724016 w 3139653"/>
              <a:gd name="connsiteY27" fmla="*/ 2890270 h 6605420"/>
              <a:gd name="connsiteX28" fmla="*/ 2084576 w 3139653"/>
              <a:gd name="connsiteY28" fmla="*/ 2864693 h 6605420"/>
              <a:gd name="connsiteX29" fmla="*/ 1886349 w 3139653"/>
              <a:gd name="connsiteY29" fmla="*/ 3126863 h 6605420"/>
              <a:gd name="connsiteX30" fmla="*/ 1515474 w 3139653"/>
              <a:gd name="connsiteY30" fmla="*/ 3510528 h 6605420"/>
              <a:gd name="connsiteX31" fmla="*/ 1176570 w 3139653"/>
              <a:gd name="connsiteY31" fmla="*/ 3600049 h 6605420"/>
              <a:gd name="connsiteX32" fmla="*/ 1010316 w 3139653"/>
              <a:gd name="connsiteY32" fmla="*/ 4028475 h 6605420"/>
              <a:gd name="connsiteX33" fmla="*/ 869639 w 3139653"/>
              <a:gd name="connsiteY33" fmla="*/ 4309828 h 6605420"/>
              <a:gd name="connsiteX34" fmla="*/ 1061471 w 3139653"/>
              <a:gd name="connsiteY34" fmla="*/ 4814987 h 6605420"/>
              <a:gd name="connsiteX35" fmla="*/ 1592207 w 3139653"/>
              <a:gd name="connsiteY35" fmla="*/ 5006819 h 6605420"/>
              <a:gd name="connsiteX36" fmla="*/ 2084576 w 3139653"/>
              <a:gd name="connsiteY36" fmla="*/ 5403272 h 6605420"/>
              <a:gd name="connsiteX37" fmla="*/ 1975871 w 3139653"/>
              <a:gd name="connsiteY37" fmla="*/ 5946796 h 6605420"/>
              <a:gd name="connsiteX38" fmla="*/ 1713700 w 3139653"/>
              <a:gd name="connsiteY38" fmla="*/ 6458349 h 6605420"/>
              <a:gd name="connsiteX39" fmla="*/ 1502685 w 3139653"/>
              <a:gd name="connsiteY39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37504 w 3139653"/>
              <a:gd name="connsiteY21" fmla="*/ 530734 h 6605420"/>
              <a:gd name="connsiteX22" fmla="*/ 1720094 w 3139653"/>
              <a:gd name="connsiteY22" fmla="*/ 1074259 h 6605420"/>
              <a:gd name="connsiteX23" fmla="*/ 1873561 w 3139653"/>
              <a:gd name="connsiteY23" fmla="*/ 1502684 h 6605420"/>
              <a:gd name="connsiteX24" fmla="*/ 2666467 w 3139653"/>
              <a:gd name="connsiteY24" fmla="*/ 1847982 h 6605420"/>
              <a:gd name="connsiteX25" fmla="*/ 3139653 w 3139653"/>
              <a:gd name="connsiteY25" fmla="*/ 2231647 h 6605420"/>
              <a:gd name="connsiteX26" fmla="*/ 3133258 w 3139653"/>
              <a:gd name="connsiteY26" fmla="*/ 2493817 h 6605420"/>
              <a:gd name="connsiteX27" fmla="*/ 2724016 w 3139653"/>
              <a:gd name="connsiteY27" fmla="*/ 2890270 h 6605420"/>
              <a:gd name="connsiteX28" fmla="*/ 2084576 w 3139653"/>
              <a:gd name="connsiteY28" fmla="*/ 2864693 h 6605420"/>
              <a:gd name="connsiteX29" fmla="*/ 1886349 w 3139653"/>
              <a:gd name="connsiteY29" fmla="*/ 3126863 h 6605420"/>
              <a:gd name="connsiteX30" fmla="*/ 1515474 w 3139653"/>
              <a:gd name="connsiteY30" fmla="*/ 3510528 h 6605420"/>
              <a:gd name="connsiteX31" fmla="*/ 1176570 w 3139653"/>
              <a:gd name="connsiteY31" fmla="*/ 3600049 h 6605420"/>
              <a:gd name="connsiteX32" fmla="*/ 1010316 w 3139653"/>
              <a:gd name="connsiteY32" fmla="*/ 4028475 h 6605420"/>
              <a:gd name="connsiteX33" fmla="*/ 869639 w 3139653"/>
              <a:gd name="connsiteY33" fmla="*/ 4309828 h 6605420"/>
              <a:gd name="connsiteX34" fmla="*/ 1061471 w 3139653"/>
              <a:gd name="connsiteY34" fmla="*/ 4814987 h 6605420"/>
              <a:gd name="connsiteX35" fmla="*/ 1592207 w 3139653"/>
              <a:gd name="connsiteY35" fmla="*/ 5006819 h 6605420"/>
              <a:gd name="connsiteX36" fmla="*/ 2084576 w 3139653"/>
              <a:gd name="connsiteY36" fmla="*/ 5403272 h 6605420"/>
              <a:gd name="connsiteX37" fmla="*/ 1975871 w 3139653"/>
              <a:gd name="connsiteY37" fmla="*/ 5946796 h 6605420"/>
              <a:gd name="connsiteX38" fmla="*/ 1713700 w 3139653"/>
              <a:gd name="connsiteY38" fmla="*/ 6458349 h 6605420"/>
              <a:gd name="connsiteX39" fmla="*/ 1502685 w 3139653"/>
              <a:gd name="connsiteY39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37504 w 3139653"/>
              <a:gd name="connsiteY21" fmla="*/ 530734 h 6605420"/>
              <a:gd name="connsiteX22" fmla="*/ 1720094 w 3139653"/>
              <a:gd name="connsiteY22" fmla="*/ 1074259 h 6605420"/>
              <a:gd name="connsiteX23" fmla="*/ 1873561 w 3139653"/>
              <a:gd name="connsiteY23" fmla="*/ 1502684 h 6605420"/>
              <a:gd name="connsiteX24" fmla="*/ 2250830 w 3139653"/>
              <a:gd name="connsiteY24" fmla="*/ 1668939 h 6605420"/>
              <a:gd name="connsiteX25" fmla="*/ 2666467 w 3139653"/>
              <a:gd name="connsiteY25" fmla="*/ 1847982 h 6605420"/>
              <a:gd name="connsiteX26" fmla="*/ 3139653 w 3139653"/>
              <a:gd name="connsiteY26" fmla="*/ 2231647 h 6605420"/>
              <a:gd name="connsiteX27" fmla="*/ 3133258 w 3139653"/>
              <a:gd name="connsiteY27" fmla="*/ 2493817 h 6605420"/>
              <a:gd name="connsiteX28" fmla="*/ 2724016 w 3139653"/>
              <a:gd name="connsiteY28" fmla="*/ 2890270 h 6605420"/>
              <a:gd name="connsiteX29" fmla="*/ 2084576 w 3139653"/>
              <a:gd name="connsiteY29" fmla="*/ 2864693 h 6605420"/>
              <a:gd name="connsiteX30" fmla="*/ 1886349 w 3139653"/>
              <a:gd name="connsiteY30" fmla="*/ 3126863 h 6605420"/>
              <a:gd name="connsiteX31" fmla="*/ 1515474 w 3139653"/>
              <a:gd name="connsiteY31" fmla="*/ 3510528 h 6605420"/>
              <a:gd name="connsiteX32" fmla="*/ 1176570 w 3139653"/>
              <a:gd name="connsiteY32" fmla="*/ 3600049 h 6605420"/>
              <a:gd name="connsiteX33" fmla="*/ 1010316 w 3139653"/>
              <a:gd name="connsiteY33" fmla="*/ 4028475 h 6605420"/>
              <a:gd name="connsiteX34" fmla="*/ 869639 w 3139653"/>
              <a:gd name="connsiteY34" fmla="*/ 4309828 h 6605420"/>
              <a:gd name="connsiteX35" fmla="*/ 1061471 w 3139653"/>
              <a:gd name="connsiteY35" fmla="*/ 4814987 h 6605420"/>
              <a:gd name="connsiteX36" fmla="*/ 1592207 w 3139653"/>
              <a:gd name="connsiteY36" fmla="*/ 5006819 h 6605420"/>
              <a:gd name="connsiteX37" fmla="*/ 2084576 w 3139653"/>
              <a:gd name="connsiteY37" fmla="*/ 5403272 h 6605420"/>
              <a:gd name="connsiteX38" fmla="*/ 1975871 w 3139653"/>
              <a:gd name="connsiteY38" fmla="*/ 5946796 h 6605420"/>
              <a:gd name="connsiteX39" fmla="*/ 1713700 w 3139653"/>
              <a:gd name="connsiteY39" fmla="*/ 6458349 h 6605420"/>
              <a:gd name="connsiteX40" fmla="*/ 1502685 w 3139653"/>
              <a:gd name="connsiteY40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37504 w 3139653"/>
              <a:gd name="connsiteY21" fmla="*/ 530734 h 6605420"/>
              <a:gd name="connsiteX22" fmla="*/ 1720094 w 3139653"/>
              <a:gd name="connsiteY22" fmla="*/ 1074259 h 6605420"/>
              <a:gd name="connsiteX23" fmla="*/ 1873561 w 3139653"/>
              <a:gd name="connsiteY23" fmla="*/ 1502684 h 6605420"/>
              <a:gd name="connsiteX24" fmla="*/ 2116548 w 3139653"/>
              <a:gd name="connsiteY24" fmla="*/ 1777643 h 6605420"/>
              <a:gd name="connsiteX25" fmla="*/ 2666467 w 3139653"/>
              <a:gd name="connsiteY25" fmla="*/ 1847982 h 6605420"/>
              <a:gd name="connsiteX26" fmla="*/ 3139653 w 3139653"/>
              <a:gd name="connsiteY26" fmla="*/ 2231647 h 6605420"/>
              <a:gd name="connsiteX27" fmla="*/ 3133258 w 3139653"/>
              <a:gd name="connsiteY27" fmla="*/ 2493817 h 6605420"/>
              <a:gd name="connsiteX28" fmla="*/ 2724016 w 3139653"/>
              <a:gd name="connsiteY28" fmla="*/ 2890270 h 6605420"/>
              <a:gd name="connsiteX29" fmla="*/ 2084576 w 3139653"/>
              <a:gd name="connsiteY29" fmla="*/ 2864693 h 6605420"/>
              <a:gd name="connsiteX30" fmla="*/ 1886349 w 3139653"/>
              <a:gd name="connsiteY30" fmla="*/ 3126863 h 6605420"/>
              <a:gd name="connsiteX31" fmla="*/ 1515474 w 3139653"/>
              <a:gd name="connsiteY31" fmla="*/ 3510528 h 6605420"/>
              <a:gd name="connsiteX32" fmla="*/ 1176570 w 3139653"/>
              <a:gd name="connsiteY32" fmla="*/ 3600049 h 6605420"/>
              <a:gd name="connsiteX33" fmla="*/ 1010316 w 3139653"/>
              <a:gd name="connsiteY33" fmla="*/ 4028475 h 6605420"/>
              <a:gd name="connsiteX34" fmla="*/ 869639 w 3139653"/>
              <a:gd name="connsiteY34" fmla="*/ 4309828 h 6605420"/>
              <a:gd name="connsiteX35" fmla="*/ 1061471 w 3139653"/>
              <a:gd name="connsiteY35" fmla="*/ 4814987 h 6605420"/>
              <a:gd name="connsiteX36" fmla="*/ 1592207 w 3139653"/>
              <a:gd name="connsiteY36" fmla="*/ 5006819 h 6605420"/>
              <a:gd name="connsiteX37" fmla="*/ 2084576 w 3139653"/>
              <a:gd name="connsiteY37" fmla="*/ 5403272 h 6605420"/>
              <a:gd name="connsiteX38" fmla="*/ 1975871 w 3139653"/>
              <a:gd name="connsiteY38" fmla="*/ 5946796 h 6605420"/>
              <a:gd name="connsiteX39" fmla="*/ 1713700 w 3139653"/>
              <a:gd name="connsiteY39" fmla="*/ 6458349 h 6605420"/>
              <a:gd name="connsiteX40" fmla="*/ 1502685 w 3139653"/>
              <a:gd name="connsiteY40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37504 w 3139653"/>
              <a:gd name="connsiteY21" fmla="*/ 530734 h 6605420"/>
              <a:gd name="connsiteX22" fmla="*/ 1720094 w 3139653"/>
              <a:gd name="connsiteY22" fmla="*/ 1074259 h 6605420"/>
              <a:gd name="connsiteX23" fmla="*/ 1873561 w 3139653"/>
              <a:gd name="connsiteY23" fmla="*/ 1502684 h 6605420"/>
              <a:gd name="connsiteX24" fmla="*/ 2116548 w 3139653"/>
              <a:gd name="connsiteY24" fmla="*/ 1777643 h 6605420"/>
              <a:gd name="connsiteX25" fmla="*/ 2717622 w 3139653"/>
              <a:gd name="connsiteY25" fmla="*/ 1739277 h 6605420"/>
              <a:gd name="connsiteX26" fmla="*/ 3139653 w 3139653"/>
              <a:gd name="connsiteY26" fmla="*/ 2231647 h 6605420"/>
              <a:gd name="connsiteX27" fmla="*/ 3133258 w 3139653"/>
              <a:gd name="connsiteY27" fmla="*/ 2493817 h 6605420"/>
              <a:gd name="connsiteX28" fmla="*/ 2724016 w 3139653"/>
              <a:gd name="connsiteY28" fmla="*/ 2890270 h 6605420"/>
              <a:gd name="connsiteX29" fmla="*/ 2084576 w 3139653"/>
              <a:gd name="connsiteY29" fmla="*/ 2864693 h 6605420"/>
              <a:gd name="connsiteX30" fmla="*/ 1886349 w 3139653"/>
              <a:gd name="connsiteY30" fmla="*/ 3126863 h 6605420"/>
              <a:gd name="connsiteX31" fmla="*/ 1515474 w 3139653"/>
              <a:gd name="connsiteY31" fmla="*/ 3510528 h 6605420"/>
              <a:gd name="connsiteX32" fmla="*/ 1176570 w 3139653"/>
              <a:gd name="connsiteY32" fmla="*/ 3600049 h 6605420"/>
              <a:gd name="connsiteX33" fmla="*/ 1010316 w 3139653"/>
              <a:gd name="connsiteY33" fmla="*/ 4028475 h 6605420"/>
              <a:gd name="connsiteX34" fmla="*/ 869639 w 3139653"/>
              <a:gd name="connsiteY34" fmla="*/ 4309828 h 6605420"/>
              <a:gd name="connsiteX35" fmla="*/ 1061471 w 3139653"/>
              <a:gd name="connsiteY35" fmla="*/ 4814987 h 6605420"/>
              <a:gd name="connsiteX36" fmla="*/ 1592207 w 3139653"/>
              <a:gd name="connsiteY36" fmla="*/ 5006819 h 6605420"/>
              <a:gd name="connsiteX37" fmla="*/ 2084576 w 3139653"/>
              <a:gd name="connsiteY37" fmla="*/ 5403272 h 6605420"/>
              <a:gd name="connsiteX38" fmla="*/ 1975871 w 3139653"/>
              <a:gd name="connsiteY38" fmla="*/ 5946796 h 6605420"/>
              <a:gd name="connsiteX39" fmla="*/ 1713700 w 3139653"/>
              <a:gd name="connsiteY39" fmla="*/ 6458349 h 6605420"/>
              <a:gd name="connsiteX40" fmla="*/ 1502685 w 3139653"/>
              <a:gd name="connsiteY40" fmla="*/ 6605420 h 6605420"/>
              <a:gd name="connsiteX0" fmla="*/ 1502685 w 3133258"/>
              <a:gd name="connsiteY0" fmla="*/ 6605420 h 6605420"/>
              <a:gd name="connsiteX1" fmla="*/ 1170176 w 3133258"/>
              <a:gd name="connsiteY1" fmla="*/ 6503110 h 6605420"/>
              <a:gd name="connsiteX2" fmla="*/ 933583 w 3133258"/>
              <a:gd name="connsiteY2" fmla="*/ 5972374 h 6605420"/>
              <a:gd name="connsiteX3" fmla="*/ 882427 w 3133258"/>
              <a:gd name="connsiteY3" fmla="*/ 5205045 h 6605420"/>
              <a:gd name="connsiteX4" fmla="*/ 837667 w 3133258"/>
              <a:gd name="connsiteY4" fmla="*/ 4795803 h 6605420"/>
              <a:gd name="connsiteX5" fmla="*/ 434819 w 3133258"/>
              <a:gd name="connsiteY5" fmla="*/ 4456900 h 6605420"/>
              <a:gd name="connsiteX6" fmla="*/ 63944 w 3133258"/>
              <a:gd name="connsiteY6" fmla="*/ 4086024 h 6605420"/>
              <a:gd name="connsiteX7" fmla="*/ 0 w 3133258"/>
              <a:gd name="connsiteY7" fmla="*/ 3504133 h 6605420"/>
              <a:gd name="connsiteX8" fmla="*/ 358086 w 3133258"/>
              <a:gd name="connsiteY8" fmla="*/ 3203597 h 6605420"/>
              <a:gd name="connsiteX9" fmla="*/ 1080654 w 3133258"/>
              <a:gd name="connsiteY9" fmla="*/ 3209991 h 6605420"/>
              <a:gd name="connsiteX10" fmla="*/ 1579417 w 3133258"/>
              <a:gd name="connsiteY10" fmla="*/ 2922243 h 6605420"/>
              <a:gd name="connsiteX11" fmla="*/ 1867166 w 3133258"/>
              <a:gd name="connsiteY11" fmla="*/ 2660072 h 6605420"/>
              <a:gd name="connsiteX12" fmla="*/ 1905532 w 3133258"/>
              <a:gd name="connsiteY12" fmla="*/ 2212463 h 6605420"/>
              <a:gd name="connsiteX13" fmla="*/ 1649757 w 3133258"/>
              <a:gd name="connsiteY13" fmla="*/ 1956687 h 6605420"/>
              <a:gd name="connsiteX14" fmla="*/ 1304458 w 3133258"/>
              <a:gd name="connsiteY14" fmla="*/ 1502684 h 6605420"/>
              <a:gd name="connsiteX15" fmla="*/ 1150992 w 3133258"/>
              <a:gd name="connsiteY15" fmla="*/ 1112626 h 6605420"/>
              <a:gd name="connsiteX16" fmla="*/ 914400 w 3133258"/>
              <a:gd name="connsiteY16" fmla="*/ 856850 h 6605420"/>
              <a:gd name="connsiteX17" fmla="*/ 760933 w 3133258"/>
              <a:gd name="connsiteY17" fmla="*/ 485974 h 6605420"/>
              <a:gd name="connsiteX18" fmla="*/ 965554 w 3133258"/>
              <a:gd name="connsiteY18" fmla="*/ 108704 h 6605420"/>
              <a:gd name="connsiteX19" fmla="*/ 1445135 w 3133258"/>
              <a:gd name="connsiteY19" fmla="*/ 0 h 6605420"/>
              <a:gd name="connsiteX20" fmla="*/ 1739277 w 3133258"/>
              <a:gd name="connsiteY20" fmla="*/ 147071 h 6605420"/>
              <a:gd name="connsiteX21" fmla="*/ 1937504 w 3133258"/>
              <a:gd name="connsiteY21" fmla="*/ 530734 h 6605420"/>
              <a:gd name="connsiteX22" fmla="*/ 1720094 w 3133258"/>
              <a:gd name="connsiteY22" fmla="*/ 1074259 h 6605420"/>
              <a:gd name="connsiteX23" fmla="*/ 1873561 w 3133258"/>
              <a:gd name="connsiteY23" fmla="*/ 1502684 h 6605420"/>
              <a:gd name="connsiteX24" fmla="*/ 2116548 w 3133258"/>
              <a:gd name="connsiteY24" fmla="*/ 1777643 h 6605420"/>
              <a:gd name="connsiteX25" fmla="*/ 2717622 w 3133258"/>
              <a:gd name="connsiteY25" fmla="*/ 1739277 h 6605420"/>
              <a:gd name="connsiteX26" fmla="*/ 3037343 w 3133258"/>
              <a:gd name="connsiteY26" fmla="*/ 2244436 h 6605420"/>
              <a:gd name="connsiteX27" fmla="*/ 3133258 w 3133258"/>
              <a:gd name="connsiteY27" fmla="*/ 2493817 h 6605420"/>
              <a:gd name="connsiteX28" fmla="*/ 2724016 w 3133258"/>
              <a:gd name="connsiteY28" fmla="*/ 2890270 h 6605420"/>
              <a:gd name="connsiteX29" fmla="*/ 2084576 w 3133258"/>
              <a:gd name="connsiteY29" fmla="*/ 2864693 h 6605420"/>
              <a:gd name="connsiteX30" fmla="*/ 1886349 w 3133258"/>
              <a:gd name="connsiteY30" fmla="*/ 3126863 h 6605420"/>
              <a:gd name="connsiteX31" fmla="*/ 1515474 w 3133258"/>
              <a:gd name="connsiteY31" fmla="*/ 3510528 h 6605420"/>
              <a:gd name="connsiteX32" fmla="*/ 1176570 w 3133258"/>
              <a:gd name="connsiteY32" fmla="*/ 3600049 h 6605420"/>
              <a:gd name="connsiteX33" fmla="*/ 1010316 w 3133258"/>
              <a:gd name="connsiteY33" fmla="*/ 4028475 h 6605420"/>
              <a:gd name="connsiteX34" fmla="*/ 869639 w 3133258"/>
              <a:gd name="connsiteY34" fmla="*/ 4309828 h 6605420"/>
              <a:gd name="connsiteX35" fmla="*/ 1061471 w 3133258"/>
              <a:gd name="connsiteY35" fmla="*/ 4814987 h 6605420"/>
              <a:gd name="connsiteX36" fmla="*/ 1592207 w 3133258"/>
              <a:gd name="connsiteY36" fmla="*/ 5006819 h 6605420"/>
              <a:gd name="connsiteX37" fmla="*/ 2084576 w 3133258"/>
              <a:gd name="connsiteY37" fmla="*/ 5403272 h 6605420"/>
              <a:gd name="connsiteX38" fmla="*/ 1975871 w 3133258"/>
              <a:gd name="connsiteY38" fmla="*/ 5946796 h 6605420"/>
              <a:gd name="connsiteX39" fmla="*/ 1713700 w 3133258"/>
              <a:gd name="connsiteY39" fmla="*/ 6458349 h 6605420"/>
              <a:gd name="connsiteX40" fmla="*/ 1502685 w 3133258"/>
              <a:gd name="connsiteY40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717622 w 3037343"/>
              <a:gd name="connsiteY25" fmla="*/ 1739277 h 6605420"/>
              <a:gd name="connsiteX26" fmla="*/ 3037343 w 3037343"/>
              <a:gd name="connsiteY26" fmla="*/ 2244436 h 6605420"/>
              <a:gd name="connsiteX27" fmla="*/ 3011764 w 3037343"/>
              <a:gd name="connsiteY27" fmla="*/ 2506606 h 6605420"/>
              <a:gd name="connsiteX28" fmla="*/ 2724016 w 3037343"/>
              <a:gd name="connsiteY28" fmla="*/ 2890270 h 6605420"/>
              <a:gd name="connsiteX29" fmla="*/ 2084576 w 3037343"/>
              <a:gd name="connsiteY29" fmla="*/ 2864693 h 6605420"/>
              <a:gd name="connsiteX30" fmla="*/ 1886349 w 3037343"/>
              <a:gd name="connsiteY30" fmla="*/ 3126863 h 6605420"/>
              <a:gd name="connsiteX31" fmla="*/ 1515474 w 3037343"/>
              <a:gd name="connsiteY31" fmla="*/ 3510528 h 6605420"/>
              <a:gd name="connsiteX32" fmla="*/ 1176570 w 3037343"/>
              <a:gd name="connsiteY32" fmla="*/ 3600049 h 6605420"/>
              <a:gd name="connsiteX33" fmla="*/ 1010316 w 3037343"/>
              <a:gd name="connsiteY33" fmla="*/ 4028475 h 6605420"/>
              <a:gd name="connsiteX34" fmla="*/ 869639 w 3037343"/>
              <a:gd name="connsiteY34" fmla="*/ 4309828 h 6605420"/>
              <a:gd name="connsiteX35" fmla="*/ 1061471 w 3037343"/>
              <a:gd name="connsiteY35" fmla="*/ 4814987 h 6605420"/>
              <a:gd name="connsiteX36" fmla="*/ 1592207 w 3037343"/>
              <a:gd name="connsiteY36" fmla="*/ 5006819 h 6605420"/>
              <a:gd name="connsiteX37" fmla="*/ 2084576 w 3037343"/>
              <a:gd name="connsiteY37" fmla="*/ 5403272 h 6605420"/>
              <a:gd name="connsiteX38" fmla="*/ 1975871 w 3037343"/>
              <a:gd name="connsiteY38" fmla="*/ 5946796 h 6605420"/>
              <a:gd name="connsiteX39" fmla="*/ 1713700 w 3037343"/>
              <a:gd name="connsiteY39" fmla="*/ 6458349 h 6605420"/>
              <a:gd name="connsiteX40" fmla="*/ 1502685 w 3037343"/>
              <a:gd name="connsiteY40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717622 w 3037343"/>
              <a:gd name="connsiteY25" fmla="*/ 1739277 h 6605420"/>
              <a:gd name="connsiteX26" fmla="*/ 2896666 w 3037343"/>
              <a:gd name="connsiteY26" fmla="*/ 2020631 h 6605420"/>
              <a:gd name="connsiteX27" fmla="*/ 3037343 w 3037343"/>
              <a:gd name="connsiteY27" fmla="*/ 2244436 h 6605420"/>
              <a:gd name="connsiteX28" fmla="*/ 3011764 w 3037343"/>
              <a:gd name="connsiteY28" fmla="*/ 2506606 h 6605420"/>
              <a:gd name="connsiteX29" fmla="*/ 2724016 w 3037343"/>
              <a:gd name="connsiteY29" fmla="*/ 2890270 h 6605420"/>
              <a:gd name="connsiteX30" fmla="*/ 2084576 w 3037343"/>
              <a:gd name="connsiteY30" fmla="*/ 2864693 h 6605420"/>
              <a:gd name="connsiteX31" fmla="*/ 1886349 w 3037343"/>
              <a:gd name="connsiteY31" fmla="*/ 3126863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717622 w 3037343"/>
              <a:gd name="connsiteY25" fmla="*/ 1739277 h 6605420"/>
              <a:gd name="connsiteX26" fmla="*/ 2922243 w 3037343"/>
              <a:gd name="connsiteY26" fmla="*/ 1956687 h 6605420"/>
              <a:gd name="connsiteX27" fmla="*/ 3037343 w 3037343"/>
              <a:gd name="connsiteY27" fmla="*/ 2244436 h 6605420"/>
              <a:gd name="connsiteX28" fmla="*/ 3011764 w 3037343"/>
              <a:gd name="connsiteY28" fmla="*/ 2506606 h 6605420"/>
              <a:gd name="connsiteX29" fmla="*/ 2724016 w 3037343"/>
              <a:gd name="connsiteY29" fmla="*/ 2890270 h 6605420"/>
              <a:gd name="connsiteX30" fmla="*/ 2084576 w 3037343"/>
              <a:gd name="connsiteY30" fmla="*/ 2864693 h 6605420"/>
              <a:gd name="connsiteX31" fmla="*/ 1886349 w 3037343"/>
              <a:gd name="connsiteY31" fmla="*/ 3126863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922243 w 3037343"/>
              <a:gd name="connsiteY26" fmla="*/ 1956687 h 6605420"/>
              <a:gd name="connsiteX27" fmla="*/ 3037343 w 3037343"/>
              <a:gd name="connsiteY27" fmla="*/ 2244436 h 6605420"/>
              <a:gd name="connsiteX28" fmla="*/ 3011764 w 3037343"/>
              <a:gd name="connsiteY28" fmla="*/ 2506606 h 6605420"/>
              <a:gd name="connsiteX29" fmla="*/ 2724016 w 3037343"/>
              <a:gd name="connsiteY29" fmla="*/ 2890270 h 6605420"/>
              <a:gd name="connsiteX30" fmla="*/ 2084576 w 3037343"/>
              <a:gd name="connsiteY30" fmla="*/ 2864693 h 6605420"/>
              <a:gd name="connsiteX31" fmla="*/ 1886349 w 3037343"/>
              <a:gd name="connsiteY31" fmla="*/ 3126863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3011764 w 3037343"/>
              <a:gd name="connsiteY28" fmla="*/ 2506606 h 6605420"/>
              <a:gd name="connsiteX29" fmla="*/ 2724016 w 3037343"/>
              <a:gd name="connsiteY29" fmla="*/ 2890270 h 6605420"/>
              <a:gd name="connsiteX30" fmla="*/ 2084576 w 3037343"/>
              <a:gd name="connsiteY30" fmla="*/ 2864693 h 6605420"/>
              <a:gd name="connsiteX31" fmla="*/ 1886349 w 3037343"/>
              <a:gd name="connsiteY31" fmla="*/ 3126863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724016 w 3037343"/>
              <a:gd name="connsiteY29" fmla="*/ 2890270 h 6605420"/>
              <a:gd name="connsiteX30" fmla="*/ 2084576 w 3037343"/>
              <a:gd name="connsiteY30" fmla="*/ 2864693 h 6605420"/>
              <a:gd name="connsiteX31" fmla="*/ 1886349 w 3037343"/>
              <a:gd name="connsiteY31" fmla="*/ 3126863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886349 w 3037343"/>
              <a:gd name="connsiteY31" fmla="*/ 3126863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537130 w 3037343"/>
              <a:gd name="connsiteY4" fmla="*/ 4898114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700912 w 3037343"/>
              <a:gd name="connsiteY39" fmla="*/ 6081078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37505 w 3037343"/>
              <a:gd name="connsiteY39" fmla="*/ 5639865 h 6605420"/>
              <a:gd name="connsiteX40" fmla="*/ 1700912 w 3037343"/>
              <a:gd name="connsiteY40" fmla="*/ 6081078 h 6605420"/>
              <a:gd name="connsiteX41" fmla="*/ 1713700 w 3037343"/>
              <a:gd name="connsiteY41" fmla="*/ 6458349 h 6605420"/>
              <a:gd name="connsiteX42" fmla="*/ 1502685 w 3037343"/>
              <a:gd name="connsiteY42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82266 w 3037343"/>
              <a:gd name="connsiteY39" fmla="*/ 5850880 h 6605420"/>
              <a:gd name="connsiteX40" fmla="*/ 1700912 w 3037343"/>
              <a:gd name="connsiteY40" fmla="*/ 6081078 h 6605420"/>
              <a:gd name="connsiteX41" fmla="*/ 1713700 w 3037343"/>
              <a:gd name="connsiteY41" fmla="*/ 6458349 h 6605420"/>
              <a:gd name="connsiteX42" fmla="*/ 1502685 w 3037343"/>
              <a:gd name="connsiteY42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1956688 w 3037343"/>
              <a:gd name="connsiteY38" fmla="*/ 5230623 h 6605420"/>
              <a:gd name="connsiteX39" fmla="*/ 1982266 w 3037343"/>
              <a:gd name="connsiteY39" fmla="*/ 5850880 h 6605420"/>
              <a:gd name="connsiteX40" fmla="*/ 1700912 w 3037343"/>
              <a:gd name="connsiteY40" fmla="*/ 6081078 h 6605420"/>
              <a:gd name="connsiteX41" fmla="*/ 1713700 w 3037343"/>
              <a:gd name="connsiteY41" fmla="*/ 6458349 h 6605420"/>
              <a:gd name="connsiteX42" fmla="*/ 1502685 w 3037343"/>
              <a:gd name="connsiteY42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604996 w 3037343"/>
              <a:gd name="connsiteY37" fmla="*/ 4904509 h 6605420"/>
              <a:gd name="connsiteX38" fmla="*/ 1956688 w 3037343"/>
              <a:gd name="connsiteY38" fmla="*/ 5230623 h 6605420"/>
              <a:gd name="connsiteX39" fmla="*/ 1982266 w 3037343"/>
              <a:gd name="connsiteY39" fmla="*/ 5850880 h 6605420"/>
              <a:gd name="connsiteX40" fmla="*/ 1700912 w 3037343"/>
              <a:gd name="connsiteY40" fmla="*/ 6081078 h 6605420"/>
              <a:gd name="connsiteX41" fmla="*/ 1713700 w 3037343"/>
              <a:gd name="connsiteY41" fmla="*/ 6458349 h 6605420"/>
              <a:gd name="connsiteX42" fmla="*/ 1502685 w 3037343"/>
              <a:gd name="connsiteY42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55076 w 3037343"/>
              <a:gd name="connsiteY36" fmla="*/ 4923692 h 6605420"/>
              <a:gd name="connsiteX37" fmla="*/ 1604996 w 3037343"/>
              <a:gd name="connsiteY37" fmla="*/ 4904509 h 6605420"/>
              <a:gd name="connsiteX38" fmla="*/ 1956688 w 3037343"/>
              <a:gd name="connsiteY38" fmla="*/ 5230623 h 6605420"/>
              <a:gd name="connsiteX39" fmla="*/ 1982266 w 3037343"/>
              <a:gd name="connsiteY39" fmla="*/ 5850880 h 6605420"/>
              <a:gd name="connsiteX40" fmla="*/ 1700912 w 3037343"/>
              <a:gd name="connsiteY40" fmla="*/ 6081078 h 6605420"/>
              <a:gd name="connsiteX41" fmla="*/ 1713700 w 3037343"/>
              <a:gd name="connsiteY41" fmla="*/ 6458349 h 6605420"/>
              <a:gd name="connsiteX42" fmla="*/ 1502685 w 3037343"/>
              <a:gd name="connsiteY42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959161 w 3037343"/>
              <a:gd name="connsiteY36" fmla="*/ 4610366 h 6605420"/>
              <a:gd name="connsiteX37" fmla="*/ 1055076 w 3037343"/>
              <a:gd name="connsiteY37" fmla="*/ 4923692 h 6605420"/>
              <a:gd name="connsiteX38" fmla="*/ 1604996 w 3037343"/>
              <a:gd name="connsiteY38" fmla="*/ 4904509 h 6605420"/>
              <a:gd name="connsiteX39" fmla="*/ 1956688 w 3037343"/>
              <a:gd name="connsiteY39" fmla="*/ 5230623 h 6605420"/>
              <a:gd name="connsiteX40" fmla="*/ 1982266 w 3037343"/>
              <a:gd name="connsiteY40" fmla="*/ 5850880 h 6605420"/>
              <a:gd name="connsiteX41" fmla="*/ 1700912 w 3037343"/>
              <a:gd name="connsiteY41" fmla="*/ 6081078 h 6605420"/>
              <a:gd name="connsiteX42" fmla="*/ 1713700 w 3037343"/>
              <a:gd name="connsiteY42" fmla="*/ 6458349 h 6605420"/>
              <a:gd name="connsiteX43" fmla="*/ 1502685 w 3037343"/>
              <a:gd name="connsiteY43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799301 w 3037343"/>
              <a:gd name="connsiteY36" fmla="*/ 4591183 h 6605420"/>
              <a:gd name="connsiteX37" fmla="*/ 1055076 w 3037343"/>
              <a:gd name="connsiteY37" fmla="*/ 4923692 h 6605420"/>
              <a:gd name="connsiteX38" fmla="*/ 1604996 w 3037343"/>
              <a:gd name="connsiteY38" fmla="*/ 4904509 h 6605420"/>
              <a:gd name="connsiteX39" fmla="*/ 1956688 w 3037343"/>
              <a:gd name="connsiteY39" fmla="*/ 5230623 h 6605420"/>
              <a:gd name="connsiteX40" fmla="*/ 1982266 w 3037343"/>
              <a:gd name="connsiteY40" fmla="*/ 5850880 h 6605420"/>
              <a:gd name="connsiteX41" fmla="*/ 1700912 w 3037343"/>
              <a:gd name="connsiteY41" fmla="*/ 6081078 h 6605420"/>
              <a:gd name="connsiteX42" fmla="*/ 1713700 w 3037343"/>
              <a:gd name="connsiteY42" fmla="*/ 6458349 h 6605420"/>
              <a:gd name="connsiteX43" fmla="*/ 1502685 w 3037343"/>
              <a:gd name="connsiteY43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106232 w 3037343"/>
              <a:gd name="connsiteY34" fmla="*/ 4086025 h 6605420"/>
              <a:gd name="connsiteX35" fmla="*/ 869639 w 3037343"/>
              <a:gd name="connsiteY35" fmla="*/ 4309828 h 6605420"/>
              <a:gd name="connsiteX36" fmla="*/ 799301 w 3037343"/>
              <a:gd name="connsiteY36" fmla="*/ 4591183 h 6605420"/>
              <a:gd name="connsiteX37" fmla="*/ 1055076 w 3037343"/>
              <a:gd name="connsiteY37" fmla="*/ 4923692 h 6605420"/>
              <a:gd name="connsiteX38" fmla="*/ 1604996 w 3037343"/>
              <a:gd name="connsiteY38" fmla="*/ 4904509 h 6605420"/>
              <a:gd name="connsiteX39" fmla="*/ 1956688 w 3037343"/>
              <a:gd name="connsiteY39" fmla="*/ 5230623 h 6605420"/>
              <a:gd name="connsiteX40" fmla="*/ 1982266 w 3037343"/>
              <a:gd name="connsiteY40" fmla="*/ 5850880 h 6605420"/>
              <a:gd name="connsiteX41" fmla="*/ 1700912 w 3037343"/>
              <a:gd name="connsiteY41" fmla="*/ 6081078 h 6605420"/>
              <a:gd name="connsiteX42" fmla="*/ 1713700 w 3037343"/>
              <a:gd name="connsiteY42" fmla="*/ 6458349 h 6605420"/>
              <a:gd name="connsiteX43" fmla="*/ 1502685 w 3037343"/>
              <a:gd name="connsiteY43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106232 w 3037343"/>
              <a:gd name="connsiteY34" fmla="*/ 4086025 h 6605420"/>
              <a:gd name="connsiteX35" fmla="*/ 869639 w 3037343"/>
              <a:gd name="connsiteY35" fmla="*/ 4309828 h 6605420"/>
              <a:gd name="connsiteX36" fmla="*/ 799301 w 3037343"/>
              <a:gd name="connsiteY36" fmla="*/ 4591183 h 6605420"/>
              <a:gd name="connsiteX37" fmla="*/ 1055076 w 3037343"/>
              <a:gd name="connsiteY37" fmla="*/ 4923692 h 6605420"/>
              <a:gd name="connsiteX38" fmla="*/ 1604996 w 3037343"/>
              <a:gd name="connsiteY38" fmla="*/ 4904509 h 6605420"/>
              <a:gd name="connsiteX39" fmla="*/ 1956688 w 3037343"/>
              <a:gd name="connsiteY39" fmla="*/ 5230623 h 6605420"/>
              <a:gd name="connsiteX40" fmla="*/ 1982266 w 3037343"/>
              <a:gd name="connsiteY40" fmla="*/ 5850880 h 6605420"/>
              <a:gd name="connsiteX41" fmla="*/ 1700912 w 3037343"/>
              <a:gd name="connsiteY41" fmla="*/ 6081078 h 6605420"/>
              <a:gd name="connsiteX42" fmla="*/ 1713700 w 3037343"/>
              <a:gd name="connsiteY42" fmla="*/ 6458349 h 6605420"/>
              <a:gd name="connsiteX43" fmla="*/ 1502685 w 3037343"/>
              <a:gd name="connsiteY43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106232 w 3037343"/>
              <a:gd name="connsiteY34" fmla="*/ 4086025 h 6605420"/>
              <a:gd name="connsiteX35" fmla="*/ 869639 w 3037343"/>
              <a:gd name="connsiteY35" fmla="*/ 4309828 h 6605420"/>
              <a:gd name="connsiteX36" fmla="*/ 799301 w 3037343"/>
              <a:gd name="connsiteY36" fmla="*/ 4591183 h 6605420"/>
              <a:gd name="connsiteX37" fmla="*/ 1055076 w 3037343"/>
              <a:gd name="connsiteY37" fmla="*/ 4923692 h 6605420"/>
              <a:gd name="connsiteX38" fmla="*/ 1604996 w 3037343"/>
              <a:gd name="connsiteY38" fmla="*/ 4904509 h 6605420"/>
              <a:gd name="connsiteX39" fmla="*/ 1956688 w 3037343"/>
              <a:gd name="connsiteY39" fmla="*/ 5230623 h 6605420"/>
              <a:gd name="connsiteX40" fmla="*/ 1982266 w 3037343"/>
              <a:gd name="connsiteY40" fmla="*/ 5850880 h 6605420"/>
              <a:gd name="connsiteX41" fmla="*/ 1700912 w 3037343"/>
              <a:gd name="connsiteY41" fmla="*/ 6081078 h 6605420"/>
              <a:gd name="connsiteX42" fmla="*/ 1713700 w 3037343"/>
              <a:gd name="connsiteY42" fmla="*/ 6458349 h 6605420"/>
              <a:gd name="connsiteX43" fmla="*/ 1502685 w 3037343"/>
              <a:gd name="connsiteY43" fmla="*/ 6605420 h 6605420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116549 w 3037343"/>
              <a:gd name="connsiteY25" fmla="*/ 1772777 h 6613341"/>
              <a:gd name="connsiteX26" fmla="*/ 2551368 w 3037343"/>
              <a:gd name="connsiteY26" fmla="*/ 1753593 h 6613341"/>
              <a:gd name="connsiteX27" fmla="*/ 2845511 w 3037343"/>
              <a:gd name="connsiteY27" fmla="*/ 1913453 h 6613341"/>
              <a:gd name="connsiteX28" fmla="*/ 3037343 w 3037343"/>
              <a:gd name="connsiteY28" fmla="*/ 2252357 h 6613341"/>
              <a:gd name="connsiteX29" fmla="*/ 2890271 w 3037343"/>
              <a:gd name="connsiteY29" fmla="*/ 2623232 h 6613341"/>
              <a:gd name="connsiteX30" fmla="*/ 2570550 w 3037343"/>
              <a:gd name="connsiteY30" fmla="*/ 2795881 h 6613341"/>
              <a:gd name="connsiteX31" fmla="*/ 2084576 w 3037343"/>
              <a:gd name="connsiteY31" fmla="*/ 2872614 h 6613341"/>
              <a:gd name="connsiteX32" fmla="*/ 1924716 w 3037343"/>
              <a:gd name="connsiteY32" fmla="*/ 3230700 h 6613341"/>
              <a:gd name="connsiteX33" fmla="*/ 1515474 w 3037343"/>
              <a:gd name="connsiteY33" fmla="*/ 3518449 h 6613341"/>
              <a:gd name="connsiteX34" fmla="*/ 1176570 w 3037343"/>
              <a:gd name="connsiteY34" fmla="*/ 3607970 h 6613341"/>
              <a:gd name="connsiteX35" fmla="*/ 1106232 w 3037343"/>
              <a:gd name="connsiteY35" fmla="*/ 4093946 h 6613341"/>
              <a:gd name="connsiteX36" fmla="*/ 869639 w 3037343"/>
              <a:gd name="connsiteY36" fmla="*/ 4317749 h 6613341"/>
              <a:gd name="connsiteX37" fmla="*/ 799301 w 3037343"/>
              <a:gd name="connsiteY37" fmla="*/ 4599104 h 6613341"/>
              <a:gd name="connsiteX38" fmla="*/ 1055076 w 3037343"/>
              <a:gd name="connsiteY38" fmla="*/ 4931613 h 6613341"/>
              <a:gd name="connsiteX39" fmla="*/ 1604996 w 3037343"/>
              <a:gd name="connsiteY39" fmla="*/ 4912430 h 6613341"/>
              <a:gd name="connsiteX40" fmla="*/ 1956688 w 3037343"/>
              <a:gd name="connsiteY40" fmla="*/ 5238544 h 6613341"/>
              <a:gd name="connsiteX41" fmla="*/ 1982266 w 3037343"/>
              <a:gd name="connsiteY41" fmla="*/ 5858801 h 6613341"/>
              <a:gd name="connsiteX42" fmla="*/ 1700912 w 3037343"/>
              <a:gd name="connsiteY42" fmla="*/ 6088999 h 6613341"/>
              <a:gd name="connsiteX43" fmla="*/ 1713700 w 3037343"/>
              <a:gd name="connsiteY43" fmla="*/ 6466270 h 6613341"/>
              <a:gd name="connsiteX44" fmla="*/ 1502685 w 3037343"/>
              <a:gd name="connsiteY44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116549 w 3037343"/>
              <a:gd name="connsiteY25" fmla="*/ 1772777 h 6613341"/>
              <a:gd name="connsiteX26" fmla="*/ 2551368 w 3037343"/>
              <a:gd name="connsiteY26" fmla="*/ 1753593 h 6613341"/>
              <a:gd name="connsiteX27" fmla="*/ 2845511 w 3037343"/>
              <a:gd name="connsiteY27" fmla="*/ 1913453 h 6613341"/>
              <a:gd name="connsiteX28" fmla="*/ 3037343 w 3037343"/>
              <a:gd name="connsiteY28" fmla="*/ 2252357 h 6613341"/>
              <a:gd name="connsiteX29" fmla="*/ 2890271 w 3037343"/>
              <a:gd name="connsiteY29" fmla="*/ 2623232 h 6613341"/>
              <a:gd name="connsiteX30" fmla="*/ 2570550 w 3037343"/>
              <a:gd name="connsiteY30" fmla="*/ 2795881 h 6613341"/>
              <a:gd name="connsiteX31" fmla="*/ 2084576 w 3037343"/>
              <a:gd name="connsiteY31" fmla="*/ 2872614 h 6613341"/>
              <a:gd name="connsiteX32" fmla="*/ 1924716 w 3037343"/>
              <a:gd name="connsiteY32" fmla="*/ 3230700 h 6613341"/>
              <a:gd name="connsiteX33" fmla="*/ 1515474 w 3037343"/>
              <a:gd name="connsiteY33" fmla="*/ 3518449 h 6613341"/>
              <a:gd name="connsiteX34" fmla="*/ 1176570 w 3037343"/>
              <a:gd name="connsiteY34" fmla="*/ 3607970 h 6613341"/>
              <a:gd name="connsiteX35" fmla="*/ 1106232 w 3037343"/>
              <a:gd name="connsiteY35" fmla="*/ 4093946 h 6613341"/>
              <a:gd name="connsiteX36" fmla="*/ 869639 w 3037343"/>
              <a:gd name="connsiteY36" fmla="*/ 4317749 h 6613341"/>
              <a:gd name="connsiteX37" fmla="*/ 799301 w 3037343"/>
              <a:gd name="connsiteY37" fmla="*/ 4599104 h 6613341"/>
              <a:gd name="connsiteX38" fmla="*/ 1055076 w 3037343"/>
              <a:gd name="connsiteY38" fmla="*/ 4931613 h 6613341"/>
              <a:gd name="connsiteX39" fmla="*/ 1604996 w 3037343"/>
              <a:gd name="connsiteY39" fmla="*/ 4912430 h 6613341"/>
              <a:gd name="connsiteX40" fmla="*/ 1956688 w 3037343"/>
              <a:gd name="connsiteY40" fmla="*/ 5238544 h 6613341"/>
              <a:gd name="connsiteX41" fmla="*/ 1982266 w 3037343"/>
              <a:gd name="connsiteY41" fmla="*/ 5858801 h 6613341"/>
              <a:gd name="connsiteX42" fmla="*/ 1700912 w 3037343"/>
              <a:gd name="connsiteY42" fmla="*/ 6088999 h 6613341"/>
              <a:gd name="connsiteX43" fmla="*/ 1713700 w 3037343"/>
              <a:gd name="connsiteY43" fmla="*/ 6466270 h 6613341"/>
              <a:gd name="connsiteX44" fmla="*/ 1502685 w 3037343"/>
              <a:gd name="connsiteY44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116549 w 3037343"/>
              <a:gd name="connsiteY25" fmla="*/ 1772777 h 6613341"/>
              <a:gd name="connsiteX26" fmla="*/ 2551368 w 3037343"/>
              <a:gd name="connsiteY26" fmla="*/ 1753593 h 6613341"/>
              <a:gd name="connsiteX27" fmla="*/ 2845511 w 3037343"/>
              <a:gd name="connsiteY27" fmla="*/ 1913453 h 6613341"/>
              <a:gd name="connsiteX28" fmla="*/ 3037343 w 3037343"/>
              <a:gd name="connsiteY28" fmla="*/ 2252357 h 6613341"/>
              <a:gd name="connsiteX29" fmla="*/ 2890271 w 3037343"/>
              <a:gd name="connsiteY29" fmla="*/ 2623232 h 6613341"/>
              <a:gd name="connsiteX30" fmla="*/ 2570550 w 3037343"/>
              <a:gd name="connsiteY30" fmla="*/ 2795881 h 6613341"/>
              <a:gd name="connsiteX31" fmla="*/ 2084576 w 3037343"/>
              <a:gd name="connsiteY31" fmla="*/ 2872614 h 6613341"/>
              <a:gd name="connsiteX32" fmla="*/ 1924716 w 3037343"/>
              <a:gd name="connsiteY32" fmla="*/ 3230700 h 6613341"/>
              <a:gd name="connsiteX33" fmla="*/ 1515474 w 3037343"/>
              <a:gd name="connsiteY33" fmla="*/ 3518449 h 6613341"/>
              <a:gd name="connsiteX34" fmla="*/ 1176570 w 3037343"/>
              <a:gd name="connsiteY34" fmla="*/ 3607970 h 6613341"/>
              <a:gd name="connsiteX35" fmla="*/ 1106232 w 3037343"/>
              <a:gd name="connsiteY35" fmla="*/ 4093946 h 6613341"/>
              <a:gd name="connsiteX36" fmla="*/ 869639 w 3037343"/>
              <a:gd name="connsiteY36" fmla="*/ 4317749 h 6613341"/>
              <a:gd name="connsiteX37" fmla="*/ 799301 w 3037343"/>
              <a:gd name="connsiteY37" fmla="*/ 4599104 h 6613341"/>
              <a:gd name="connsiteX38" fmla="*/ 1055076 w 3037343"/>
              <a:gd name="connsiteY38" fmla="*/ 4931613 h 6613341"/>
              <a:gd name="connsiteX39" fmla="*/ 1604996 w 3037343"/>
              <a:gd name="connsiteY39" fmla="*/ 4912430 h 6613341"/>
              <a:gd name="connsiteX40" fmla="*/ 1956688 w 3037343"/>
              <a:gd name="connsiteY40" fmla="*/ 5238544 h 6613341"/>
              <a:gd name="connsiteX41" fmla="*/ 1982266 w 3037343"/>
              <a:gd name="connsiteY41" fmla="*/ 5858801 h 6613341"/>
              <a:gd name="connsiteX42" fmla="*/ 1700912 w 3037343"/>
              <a:gd name="connsiteY42" fmla="*/ 6088999 h 6613341"/>
              <a:gd name="connsiteX43" fmla="*/ 1713700 w 3037343"/>
              <a:gd name="connsiteY43" fmla="*/ 6466270 h 6613341"/>
              <a:gd name="connsiteX44" fmla="*/ 1502685 w 3037343"/>
              <a:gd name="connsiteY44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385114 w 3037343"/>
              <a:gd name="connsiteY25" fmla="*/ 1529790 h 6613341"/>
              <a:gd name="connsiteX26" fmla="*/ 2551368 w 3037343"/>
              <a:gd name="connsiteY26" fmla="*/ 1753593 h 6613341"/>
              <a:gd name="connsiteX27" fmla="*/ 2845511 w 3037343"/>
              <a:gd name="connsiteY27" fmla="*/ 1913453 h 6613341"/>
              <a:gd name="connsiteX28" fmla="*/ 3037343 w 3037343"/>
              <a:gd name="connsiteY28" fmla="*/ 2252357 h 6613341"/>
              <a:gd name="connsiteX29" fmla="*/ 2890271 w 3037343"/>
              <a:gd name="connsiteY29" fmla="*/ 2623232 h 6613341"/>
              <a:gd name="connsiteX30" fmla="*/ 2570550 w 3037343"/>
              <a:gd name="connsiteY30" fmla="*/ 2795881 h 6613341"/>
              <a:gd name="connsiteX31" fmla="*/ 2084576 w 3037343"/>
              <a:gd name="connsiteY31" fmla="*/ 2872614 h 6613341"/>
              <a:gd name="connsiteX32" fmla="*/ 1924716 w 3037343"/>
              <a:gd name="connsiteY32" fmla="*/ 3230700 h 6613341"/>
              <a:gd name="connsiteX33" fmla="*/ 1515474 w 3037343"/>
              <a:gd name="connsiteY33" fmla="*/ 3518449 h 6613341"/>
              <a:gd name="connsiteX34" fmla="*/ 1176570 w 3037343"/>
              <a:gd name="connsiteY34" fmla="*/ 3607970 h 6613341"/>
              <a:gd name="connsiteX35" fmla="*/ 1106232 w 3037343"/>
              <a:gd name="connsiteY35" fmla="*/ 4093946 h 6613341"/>
              <a:gd name="connsiteX36" fmla="*/ 869639 w 3037343"/>
              <a:gd name="connsiteY36" fmla="*/ 4317749 h 6613341"/>
              <a:gd name="connsiteX37" fmla="*/ 799301 w 3037343"/>
              <a:gd name="connsiteY37" fmla="*/ 4599104 h 6613341"/>
              <a:gd name="connsiteX38" fmla="*/ 1055076 w 3037343"/>
              <a:gd name="connsiteY38" fmla="*/ 4931613 h 6613341"/>
              <a:gd name="connsiteX39" fmla="*/ 1604996 w 3037343"/>
              <a:gd name="connsiteY39" fmla="*/ 4912430 h 6613341"/>
              <a:gd name="connsiteX40" fmla="*/ 1956688 w 3037343"/>
              <a:gd name="connsiteY40" fmla="*/ 5238544 h 6613341"/>
              <a:gd name="connsiteX41" fmla="*/ 1982266 w 3037343"/>
              <a:gd name="connsiteY41" fmla="*/ 5858801 h 6613341"/>
              <a:gd name="connsiteX42" fmla="*/ 1700912 w 3037343"/>
              <a:gd name="connsiteY42" fmla="*/ 6088999 h 6613341"/>
              <a:gd name="connsiteX43" fmla="*/ 1713700 w 3037343"/>
              <a:gd name="connsiteY43" fmla="*/ 6466270 h 6613341"/>
              <a:gd name="connsiteX44" fmla="*/ 1502685 w 3037343"/>
              <a:gd name="connsiteY44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9865"/>
              <a:gd name="connsiteY0" fmla="*/ 6613341 h 6613341"/>
              <a:gd name="connsiteX1" fmla="*/ 1170176 w 3039865"/>
              <a:gd name="connsiteY1" fmla="*/ 6511031 h 6613341"/>
              <a:gd name="connsiteX2" fmla="*/ 1131810 w 3039865"/>
              <a:gd name="connsiteY2" fmla="*/ 6076211 h 6613341"/>
              <a:gd name="connsiteX3" fmla="*/ 824878 w 3039865"/>
              <a:gd name="connsiteY3" fmla="*/ 5347249 h 6613341"/>
              <a:gd name="connsiteX4" fmla="*/ 537130 w 3039865"/>
              <a:gd name="connsiteY4" fmla="*/ 4906035 h 6613341"/>
              <a:gd name="connsiteX5" fmla="*/ 326114 w 3039865"/>
              <a:gd name="connsiteY5" fmla="*/ 4445638 h 6613341"/>
              <a:gd name="connsiteX6" fmla="*/ 63944 w 3039865"/>
              <a:gd name="connsiteY6" fmla="*/ 4093945 h 6613341"/>
              <a:gd name="connsiteX7" fmla="*/ 0 w 3039865"/>
              <a:gd name="connsiteY7" fmla="*/ 3512054 h 6613341"/>
              <a:gd name="connsiteX8" fmla="*/ 358086 w 3039865"/>
              <a:gd name="connsiteY8" fmla="*/ 3211518 h 6613341"/>
              <a:gd name="connsiteX9" fmla="*/ 1080654 w 3039865"/>
              <a:gd name="connsiteY9" fmla="*/ 3217912 h 6613341"/>
              <a:gd name="connsiteX10" fmla="*/ 1579417 w 3039865"/>
              <a:gd name="connsiteY10" fmla="*/ 2930164 h 6613341"/>
              <a:gd name="connsiteX11" fmla="*/ 1867166 w 3039865"/>
              <a:gd name="connsiteY11" fmla="*/ 2667993 h 6613341"/>
              <a:gd name="connsiteX12" fmla="*/ 1905532 w 3039865"/>
              <a:gd name="connsiteY12" fmla="*/ 2220384 h 6613341"/>
              <a:gd name="connsiteX13" fmla="*/ 1649757 w 3039865"/>
              <a:gd name="connsiteY13" fmla="*/ 1964608 h 6613341"/>
              <a:gd name="connsiteX14" fmla="*/ 1304458 w 3039865"/>
              <a:gd name="connsiteY14" fmla="*/ 1510605 h 6613341"/>
              <a:gd name="connsiteX15" fmla="*/ 1150992 w 3039865"/>
              <a:gd name="connsiteY15" fmla="*/ 1120547 h 6613341"/>
              <a:gd name="connsiteX16" fmla="*/ 914400 w 3039865"/>
              <a:gd name="connsiteY16" fmla="*/ 864771 h 6613341"/>
              <a:gd name="connsiteX17" fmla="*/ 760933 w 3039865"/>
              <a:gd name="connsiteY17" fmla="*/ 493895 h 6613341"/>
              <a:gd name="connsiteX18" fmla="*/ 965554 w 3039865"/>
              <a:gd name="connsiteY18" fmla="*/ 116625 h 6613341"/>
              <a:gd name="connsiteX19" fmla="*/ 1445135 w 3039865"/>
              <a:gd name="connsiteY19" fmla="*/ 7921 h 6613341"/>
              <a:gd name="connsiteX20" fmla="*/ 1739277 w 3039865"/>
              <a:gd name="connsiteY20" fmla="*/ 154992 h 6613341"/>
              <a:gd name="connsiteX21" fmla="*/ 1937504 w 3039865"/>
              <a:gd name="connsiteY21" fmla="*/ 538655 h 6613341"/>
              <a:gd name="connsiteX22" fmla="*/ 1720094 w 3039865"/>
              <a:gd name="connsiteY22" fmla="*/ 1082180 h 6613341"/>
              <a:gd name="connsiteX23" fmla="*/ 1873561 w 3039865"/>
              <a:gd name="connsiteY23" fmla="*/ 1510605 h 6613341"/>
              <a:gd name="connsiteX24" fmla="*/ 2116548 w 3039865"/>
              <a:gd name="connsiteY24" fmla="*/ 1785564 h 6613341"/>
              <a:gd name="connsiteX25" fmla="*/ 2551368 w 3039865"/>
              <a:gd name="connsiteY25" fmla="*/ 1753593 h 6613341"/>
              <a:gd name="connsiteX26" fmla="*/ 2845511 w 3039865"/>
              <a:gd name="connsiteY26" fmla="*/ 1913453 h 6613341"/>
              <a:gd name="connsiteX27" fmla="*/ 3037343 w 3039865"/>
              <a:gd name="connsiteY27" fmla="*/ 2252357 h 6613341"/>
              <a:gd name="connsiteX28" fmla="*/ 2890271 w 3039865"/>
              <a:gd name="connsiteY28" fmla="*/ 2623232 h 6613341"/>
              <a:gd name="connsiteX29" fmla="*/ 2570550 w 3039865"/>
              <a:gd name="connsiteY29" fmla="*/ 2795881 h 6613341"/>
              <a:gd name="connsiteX30" fmla="*/ 2084576 w 3039865"/>
              <a:gd name="connsiteY30" fmla="*/ 2872614 h 6613341"/>
              <a:gd name="connsiteX31" fmla="*/ 1924716 w 3039865"/>
              <a:gd name="connsiteY31" fmla="*/ 3230700 h 6613341"/>
              <a:gd name="connsiteX32" fmla="*/ 1515474 w 3039865"/>
              <a:gd name="connsiteY32" fmla="*/ 3518449 h 6613341"/>
              <a:gd name="connsiteX33" fmla="*/ 1176570 w 3039865"/>
              <a:gd name="connsiteY33" fmla="*/ 3607970 h 6613341"/>
              <a:gd name="connsiteX34" fmla="*/ 1106232 w 3039865"/>
              <a:gd name="connsiteY34" fmla="*/ 4093946 h 6613341"/>
              <a:gd name="connsiteX35" fmla="*/ 869639 w 3039865"/>
              <a:gd name="connsiteY35" fmla="*/ 4317749 h 6613341"/>
              <a:gd name="connsiteX36" fmla="*/ 799301 w 3039865"/>
              <a:gd name="connsiteY36" fmla="*/ 4599104 h 6613341"/>
              <a:gd name="connsiteX37" fmla="*/ 1055076 w 3039865"/>
              <a:gd name="connsiteY37" fmla="*/ 4931613 h 6613341"/>
              <a:gd name="connsiteX38" fmla="*/ 1604996 w 3039865"/>
              <a:gd name="connsiteY38" fmla="*/ 4912430 h 6613341"/>
              <a:gd name="connsiteX39" fmla="*/ 1956688 w 3039865"/>
              <a:gd name="connsiteY39" fmla="*/ 5238544 h 6613341"/>
              <a:gd name="connsiteX40" fmla="*/ 1982266 w 3039865"/>
              <a:gd name="connsiteY40" fmla="*/ 5858801 h 6613341"/>
              <a:gd name="connsiteX41" fmla="*/ 1700912 w 3039865"/>
              <a:gd name="connsiteY41" fmla="*/ 6088999 h 6613341"/>
              <a:gd name="connsiteX42" fmla="*/ 1713700 w 3039865"/>
              <a:gd name="connsiteY42" fmla="*/ 6466270 h 6613341"/>
              <a:gd name="connsiteX43" fmla="*/ 1502685 w 3039865"/>
              <a:gd name="connsiteY43" fmla="*/ 6613341 h 6613341"/>
              <a:gd name="connsiteX0" fmla="*/ 1502685 w 3038689"/>
              <a:gd name="connsiteY0" fmla="*/ 6613341 h 6613341"/>
              <a:gd name="connsiteX1" fmla="*/ 1170176 w 3038689"/>
              <a:gd name="connsiteY1" fmla="*/ 6511031 h 6613341"/>
              <a:gd name="connsiteX2" fmla="*/ 1131810 w 3038689"/>
              <a:gd name="connsiteY2" fmla="*/ 6076211 h 6613341"/>
              <a:gd name="connsiteX3" fmla="*/ 824878 w 3038689"/>
              <a:gd name="connsiteY3" fmla="*/ 5347249 h 6613341"/>
              <a:gd name="connsiteX4" fmla="*/ 537130 w 3038689"/>
              <a:gd name="connsiteY4" fmla="*/ 4906035 h 6613341"/>
              <a:gd name="connsiteX5" fmla="*/ 326114 w 3038689"/>
              <a:gd name="connsiteY5" fmla="*/ 4445638 h 6613341"/>
              <a:gd name="connsiteX6" fmla="*/ 63944 w 3038689"/>
              <a:gd name="connsiteY6" fmla="*/ 4093945 h 6613341"/>
              <a:gd name="connsiteX7" fmla="*/ 0 w 3038689"/>
              <a:gd name="connsiteY7" fmla="*/ 3512054 h 6613341"/>
              <a:gd name="connsiteX8" fmla="*/ 358086 w 3038689"/>
              <a:gd name="connsiteY8" fmla="*/ 3211518 h 6613341"/>
              <a:gd name="connsiteX9" fmla="*/ 1080654 w 3038689"/>
              <a:gd name="connsiteY9" fmla="*/ 3217912 h 6613341"/>
              <a:gd name="connsiteX10" fmla="*/ 1579417 w 3038689"/>
              <a:gd name="connsiteY10" fmla="*/ 2930164 h 6613341"/>
              <a:gd name="connsiteX11" fmla="*/ 1867166 w 3038689"/>
              <a:gd name="connsiteY11" fmla="*/ 2667993 h 6613341"/>
              <a:gd name="connsiteX12" fmla="*/ 1905532 w 3038689"/>
              <a:gd name="connsiteY12" fmla="*/ 2220384 h 6613341"/>
              <a:gd name="connsiteX13" fmla="*/ 1649757 w 3038689"/>
              <a:gd name="connsiteY13" fmla="*/ 1964608 h 6613341"/>
              <a:gd name="connsiteX14" fmla="*/ 1304458 w 3038689"/>
              <a:gd name="connsiteY14" fmla="*/ 1510605 h 6613341"/>
              <a:gd name="connsiteX15" fmla="*/ 1150992 w 3038689"/>
              <a:gd name="connsiteY15" fmla="*/ 1120547 h 6613341"/>
              <a:gd name="connsiteX16" fmla="*/ 914400 w 3038689"/>
              <a:gd name="connsiteY16" fmla="*/ 864771 h 6613341"/>
              <a:gd name="connsiteX17" fmla="*/ 760933 w 3038689"/>
              <a:gd name="connsiteY17" fmla="*/ 493895 h 6613341"/>
              <a:gd name="connsiteX18" fmla="*/ 965554 w 3038689"/>
              <a:gd name="connsiteY18" fmla="*/ 116625 h 6613341"/>
              <a:gd name="connsiteX19" fmla="*/ 1445135 w 3038689"/>
              <a:gd name="connsiteY19" fmla="*/ 7921 h 6613341"/>
              <a:gd name="connsiteX20" fmla="*/ 1739277 w 3038689"/>
              <a:gd name="connsiteY20" fmla="*/ 154992 h 6613341"/>
              <a:gd name="connsiteX21" fmla="*/ 1937504 w 3038689"/>
              <a:gd name="connsiteY21" fmla="*/ 538655 h 6613341"/>
              <a:gd name="connsiteX22" fmla="*/ 1720094 w 3038689"/>
              <a:gd name="connsiteY22" fmla="*/ 1082180 h 6613341"/>
              <a:gd name="connsiteX23" fmla="*/ 1873561 w 3038689"/>
              <a:gd name="connsiteY23" fmla="*/ 1510605 h 6613341"/>
              <a:gd name="connsiteX24" fmla="*/ 2116548 w 3038689"/>
              <a:gd name="connsiteY24" fmla="*/ 1785564 h 6613341"/>
              <a:gd name="connsiteX25" fmla="*/ 2551368 w 3038689"/>
              <a:gd name="connsiteY25" fmla="*/ 1753593 h 6613341"/>
              <a:gd name="connsiteX26" fmla="*/ 2845511 w 3038689"/>
              <a:gd name="connsiteY26" fmla="*/ 1913453 h 6613341"/>
              <a:gd name="connsiteX27" fmla="*/ 3037343 w 3038689"/>
              <a:gd name="connsiteY27" fmla="*/ 2252357 h 6613341"/>
              <a:gd name="connsiteX28" fmla="*/ 2890271 w 3038689"/>
              <a:gd name="connsiteY28" fmla="*/ 2623232 h 6613341"/>
              <a:gd name="connsiteX29" fmla="*/ 2570550 w 3038689"/>
              <a:gd name="connsiteY29" fmla="*/ 2795881 h 6613341"/>
              <a:gd name="connsiteX30" fmla="*/ 2084576 w 3038689"/>
              <a:gd name="connsiteY30" fmla="*/ 2872614 h 6613341"/>
              <a:gd name="connsiteX31" fmla="*/ 1924716 w 3038689"/>
              <a:gd name="connsiteY31" fmla="*/ 3230700 h 6613341"/>
              <a:gd name="connsiteX32" fmla="*/ 1515474 w 3038689"/>
              <a:gd name="connsiteY32" fmla="*/ 3518449 h 6613341"/>
              <a:gd name="connsiteX33" fmla="*/ 1176570 w 3038689"/>
              <a:gd name="connsiteY33" fmla="*/ 3607970 h 6613341"/>
              <a:gd name="connsiteX34" fmla="*/ 1106232 w 3038689"/>
              <a:gd name="connsiteY34" fmla="*/ 4093946 h 6613341"/>
              <a:gd name="connsiteX35" fmla="*/ 869639 w 3038689"/>
              <a:gd name="connsiteY35" fmla="*/ 4317749 h 6613341"/>
              <a:gd name="connsiteX36" fmla="*/ 799301 w 3038689"/>
              <a:gd name="connsiteY36" fmla="*/ 4599104 h 6613341"/>
              <a:gd name="connsiteX37" fmla="*/ 1055076 w 3038689"/>
              <a:gd name="connsiteY37" fmla="*/ 4931613 h 6613341"/>
              <a:gd name="connsiteX38" fmla="*/ 1604996 w 3038689"/>
              <a:gd name="connsiteY38" fmla="*/ 4912430 h 6613341"/>
              <a:gd name="connsiteX39" fmla="*/ 1956688 w 3038689"/>
              <a:gd name="connsiteY39" fmla="*/ 5238544 h 6613341"/>
              <a:gd name="connsiteX40" fmla="*/ 1982266 w 3038689"/>
              <a:gd name="connsiteY40" fmla="*/ 5858801 h 6613341"/>
              <a:gd name="connsiteX41" fmla="*/ 1700912 w 3038689"/>
              <a:gd name="connsiteY41" fmla="*/ 6088999 h 6613341"/>
              <a:gd name="connsiteX42" fmla="*/ 1713700 w 3038689"/>
              <a:gd name="connsiteY42" fmla="*/ 6466270 h 6613341"/>
              <a:gd name="connsiteX43" fmla="*/ 1502685 w 3038689"/>
              <a:gd name="connsiteY43" fmla="*/ 6613341 h 6613341"/>
              <a:gd name="connsiteX0" fmla="*/ 1502685 w 3038689"/>
              <a:gd name="connsiteY0" fmla="*/ 6613341 h 6613341"/>
              <a:gd name="connsiteX1" fmla="*/ 1170176 w 3038689"/>
              <a:gd name="connsiteY1" fmla="*/ 6511031 h 6613341"/>
              <a:gd name="connsiteX2" fmla="*/ 1131810 w 3038689"/>
              <a:gd name="connsiteY2" fmla="*/ 6076211 h 6613341"/>
              <a:gd name="connsiteX3" fmla="*/ 824878 w 3038689"/>
              <a:gd name="connsiteY3" fmla="*/ 5347249 h 6613341"/>
              <a:gd name="connsiteX4" fmla="*/ 537130 w 3038689"/>
              <a:gd name="connsiteY4" fmla="*/ 4906035 h 6613341"/>
              <a:gd name="connsiteX5" fmla="*/ 326114 w 3038689"/>
              <a:gd name="connsiteY5" fmla="*/ 4445638 h 6613341"/>
              <a:gd name="connsiteX6" fmla="*/ 63944 w 3038689"/>
              <a:gd name="connsiteY6" fmla="*/ 4093945 h 6613341"/>
              <a:gd name="connsiteX7" fmla="*/ 0 w 3038689"/>
              <a:gd name="connsiteY7" fmla="*/ 3512054 h 6613341"/>
              <a:gd name="connsiteX8" fmla="*/ 358086 w 3038689"/>
              <a:gd name="connsiteY8" fmla="*/ 3211518 h 6613341"/>
              <a:gd name="connsiteX9" fmla="*/ 1080654 w 3038689"/>
              <a:gd name="connsiteY9" fmla="*/ 3217912 h 6613341"/>
              <a:gd name="connsiteX10" fmla="*/ 1579417 w 3038689"/>
              <a:gd name="connsiteY10" fmla="*/ 2930164 h 6613341"/>
              <a:gd name="connsiteX11" fmla="*/ 1867166 w 3038689"/>
              <a:gd name="connsiteY11" fmla="*/ 2667993 h 6613341"/>
              <a:gd name="connsiteX12" fmla="*/ 1905532 w 3038689"/>
              <a:gd name="connsiteY12" fmla="*/ 2220384 h 6613341"/>
              <a:gd name="connsiteX13" fmla="*/ 1649757 w 3038689"/>
              <a:gd name="connsiteY13" fmla="*/ 1964608 h 6613341"/>
              <a:gd name="connsiteX14" fmla="*/ 1304458 w 3038689"/>
              <a:gd name="connsiteY14" fmla="*/ 1510605 h 6613341"/>
              <a:gd name="connsiteX15" fmla="*/ 1150992 w 3038689"/>
              <a:gd name="connsiteY15" fmla="*/ 1120547 h 6613341"/>
              <a:gd name="connsiteX16" fmla="*/ 914400 w 3038689"/>
              <a:gd name="connsiteY16" fmla="*/ 864771 h 6613341"/>
              <a:gd name="connsiteX17" fmla="*/ 760933 w 3038689"/>
              <a:gd name="connsiteY17" fmla="*/ 493895 h 6613341"/>
              <a:gd name="connsiteX18" fmla="*/ 965554 w 3038689"/>
              <a:gd name="connsiteY18" fmla="*/ 116625 h 6613341"/>
              <a:gd name="connsiteX19" fmla="*/ 1445135 w 3038689"/>
              <a:gd name="connsiteY19" fmla="*/ 7921 h 6613341"/>
              <a:gd name="connsiteX20" fmla="*/ 1739277 w 3038689"/>
              <a:gd name="connsiteY20" fmla="*/ 154992 h 6613341"/>
              <a:gd name="connsiteX21" fmla="*/ 1937504 w 3038689"/>
              <a:gd name="connsiteY21" fmla="*/ 538655 h 6613341"/>
              <a:gd name="connsiteX22" fmla="*/ 1720094 w 3038689"/>
              <a:gd name="connsiteY22" fmla="*/ 1082180 h 6613341"/>
              <a:gd name="connsiteX23" fmla="*/ 1873561 w 3038689"/>
              <a:gd name="connsiteY23" fmla="*/ 1510605 h 6613341"/>
              <a:gd name="connsiteX24" fmla="*/ 2116548 w 3038689"/>
              <a:gd name="connsiteY24" fmla="*/ 1785564 h 6613341"/>
              <a:gd name="connsiteX25" fmla="*/ 2551368 w 3038689"/>
              <a:gd name="connsiteY25" fmla="*/ 1753593 h 6613341"/>
              <a:gd name="connsiteX26" fmla="*/ 2845511 w 3038689"/>
              <a:gd name="connsiteY26" fmla="*/ 1913453 h 6613341"/>
              <a:gd name="connsiteX27" fmla="*/ 3037343 w 3038689"/>
              <a:gd name="connsiteY27" fmla="*/ 2252357 h 6613341"/>
              <a:gd name="connsiteX28" fmla="*/ 2890271 w 3038689"/>
              <a:gd name="connsiteY28" fmla="*/ 2623232 h 6613341"/>
              <a:gd name="connsiteX29" fmla="*/ 2570550 w 3038689"/>
              <a:gd name="connsiteY29" fmla="*/ 2795881 h 6613341"/>
              <a:gd name="connsiteX30" fmla="*/ 2084576 w 3038689"/>
              <a:gd name="connsiteY30" fmla="*/ 2872614 h 6613341"/>
              <a:gd name="connsiteX31" fmla="*/ 1924716 w 3038689"/>
              <a:gd name="connsiteY31" fmla="*/ 3230700 h 6613341"/>
              <a:gd name="connsiteX32" fmla="*/ 1515474 w 3038689"/>
              <a:gd name="connsiteY32" fmla="*/ 3518449 h 6613341"/>
              <a:gd name="connsiteX33" fmla="*/ 1176570 w 3038689"/>
              <a:gd name="connsiteY33" fmla="*/ 3607970 h 6613341"/>
              <a:gd name="connsiteX34" fmla="*/ 1106232 w 3038689"/>
              <a:gd name="connsiteY34" fmla="*/ 4093946 h 6613341"/>
              <a:gd name="connsiteX35" fmla="*/ 869639 w 3038689"/>
              <a:gd name="connsiteY35" fmla="*/ 4317749 h 6613341"/>
              <a:gd name="connsiteX36" fmla="*/ 799301 w 3038689"/>
              <a:gd name="connsiteY36" fmla="*/ 4599104 h 6613341"/>
              <a:gd name="connsiteX37" fmla="*/ 1055076 w 3038689"/>
              <a:gd name="connsiteY37" fmla="*/ 4931613 h 6613341"/>
              <a:gd name="connsiteX38" fmla="*/ 1604996 w 3038689"/>
              <a:gd name="connsiteY38" fmla="*/ 4912430 h 6613341"/>
              <a:gd name="connsiteX39" fmla="*/ 1956688 w 3038689"/>
              <a:gd name="connsiteY39" fmla="*/ 5238544 h 6613341"/>
              <a:gd name="connsiteX40" fmla="*/ 1982266 w 3038689"/>
              <a:gd name="connsiteY40" fmla="*/ 5858801 h 6613341"/>
              <a:gd name="connsiteX41" fmla="*/ 1700912 w 3038689"/>
              <a:gd name="connsiteY41" fmla="*/ 6088999 h 6613341"/>
              <a:gd name="connsiteX42" fmla="*/ 1713700 w 3038689"/>
              <a:gd name="connsiteY42" fmla="*/ 6466270 h 6613341"/>
              <a:gd name="connsiteX43" fmla="*/ 1502685 w 3038689"/>
              <a:gd name="connsiteY43" fmla="*/ 6613341 h 6613341"/>
              <a:gd name="connsiteX0" fmla="*/ 1502685 w 3038689"/>
              <a:gd name="connsiteY0" fmla="*/ 6613341 h 6613341"/>
              <a:gd name="connsiteX1" fmla="*/ 1170176 w 3038689"/>
              <a:gd name="connsiteY1" fmla="*/ 6511031 h 6613341"/>
              <a:gd name="connsiteX2" fmla="*/ 1131810 w 3038689"/>
              <a:gd name="connsiteY2" fmla="*/ 6076211 h 6613341"/>
              <a:gd name="connsiteX3" fmla="*/ 824878 w 3038689"/>
              <a:gd name="connsiteY3" fmla="*/ 5347249 h 6613341"/>
              <a:gd name="connsiteX4" fmla="*/ 537130 w 3038689"/>
              <a:gd name="connsiteY4" fmla="*/ 4906035 h 6613341"/>
              <a:gd name="connsiteX5" fmla="*/ 326114 w 3038689"/>
              <a:gd name="connsiteY5" fmla="*/ 4445638 h 6613341"/>
              <a:gd name="connsiteX6" fmla="*/ 63944 w 3038689"/>
              <a:gd name="connsiteY6" fmla="*/ 4093945 h 6613341"/>
              <a:gd name="connsiteX7" fmla="*/ 0 w 3038689"/>
              <a:gd name="connsiteY7" fmla="*/ 3512054 h 6613341"/>
              <a:gd name="connsiteX8" fmla="*/ 358086 w 3038689"/>
              <a:gd name="connsiteY8" fmla="*/ 3211518 h 6613341"/>
              <a:gd name="connsiteX9" fmla="*/ 1080654 w 3038689"/>
              <a:gd name="connsiteY9" fmla="*/ 3217912 h 6613341"/>
              <a:gd name="connsiteX10" fmla="*/ 1579417 w 3038689"/>
              <a:gd name="connsiteY10" fmla="*/ 2930164 h 6613341"/>
              <a:gd name="connsiteX11" fmla="*/ 1867166 w 3038689"/>
              <a:gd name="connsiteY11" fmla="*/ 2667993 h 6613341"/>
              <a:gd name="connsiteX12" fmla="*/ 1905532 w 3038689"/>
              <a:gd name="connsiteY12" fmla="*/ 2220384 h 6613341"/>
              <a:gd name="connsiteX13" fmla="*/ 1649757 w 3038689"/>
              <a:gd name="connsiteY13" fmla="*/ 1964608 h 6613341"/>
              <a:gd name="connsiteX14" fmla="*/ 1304458 w 3038689"/>
              <a:gd name="connsiteY14" fmla="*/ 1510605 h 6613341"/>
              <a:gd name="connsiteX15" fmla="*/ 1150992 w 3038689"/>
              <a:gd name="connsiteY15" fmla="*/ 1120547 h 6613341"/>
              <a:gd name="connsiteX16" fmla="*/ 914400 w 3038689"/>
              <a:gd name="connsiteY16" fmla="*/ 864771 h 6613341"/>
              <a:gd name="connsiteX17" fmla="*/ 760933 w 3038689"/>
              <a:gd name="connsiteY17" fmla="*/ 493895 h 6613341"/>
              <a:gd name="connsiteX18" fmla="*/ 965554 w 3038689"/>
              <a:gd name="connsiteY18" fmla="*/ 116625 h 6613341"/>
              <a:gd name="connsiteX19" fmla="*/ 1445135 w 3038689"/>
              <a:gd name="connsiteY19" fmla="*/ 7921 h 6613341"/>
              <a:gd name="connsiteX20" fmla="*/ 1739277 w 3038689"/>
              <a:gd name="connsiteY20" fmla="*/ 154992 h 6613341"/>
              <a:gd name="connsiteX21" fmla="*/ 1937504 w 3038689"/>
              <a:gd name="connsiteY21" fmla="*/ 538655 h 6613341"/>
              <a:gd name="connsiteX22" fmla="*/ 1720094 w 3038689"/>
              <a:gd name="connsiteY22" fmla="*/ 1082180 h 6613341"/>
              <a:gd name="connsiteX23" fmla="*/ 1873561 w 3038689"/>
              <a:gd name="connsiteY23" fmla="*/ 1510605 h 6613341"/>
              <a:gd name="connsiteX24" fmla="*/ 2116548 w 3038689"/>
              <a:gd name="connsiteY24" fmla="*/ 1785564 h 6613341"/>
              <a:gd name="connsiteX25" fmla="*/ 2551368 w 3038689"/>
              <a:gd name="connsiteY25" fmla="*/ 1753593 h 6613341"/>
              <a:gd name="connsiteX26" fmla="*/ 2845511 w 3038689"/>
              <a:gd name="connsiteY26" fmla="*/ 1913453 h 6613341"/>
              <a:gd name="connsiteX27" fmla="*/ 3037343 w 3038689"/>
              <a:gd name="connsiteY27" fmla="*/ 2252357 h 6613341"/>
              <a:gd name="connsiteX28" fmla="*/ 2890271 w 3038689"/>
              <a:gd name="connsiteY28" fmla="*/ 2623232 h 6613341"/>
              <a:gd name="connsiteX29" fmla="*/ 2570550 w 3038689"/>
              <a:gd name="connsiteY29" fmla="*/ 2795881 h 6613341"/>
              <a:gd name="connsiteX30" fmla="*/ 2084576 w 3038689"/>
              <a:gd name="connsiteY30" fmla="*/ 2872614 h 6613341"/>
              <a:gd name="connsiteX31" fmla="*/ 1924716 w 3038689"/>
              <a:gd name="connsiteY31" fmla="*/ 3230700 h 6613341"/>
              <a:gd name="connsiteX32" fmla="*/ 1515474 w 3038689"/>
              <a:gd name="connsiteY32" fmla="*/ 3518449 h 6613341"/>
              <a:gd name="connsiteX33" fmla="*/ 1176570 w 3038689"/>
              <a:gd name="connsiteY33" fmla="*/ 3607970 h 6613341"/>
              <a:gd name="connsiteX34" fmla="*/ 1106232 w 3038689"/>
              <a:gd name="connsiteY34" fmla="*/ 4093946 h 6613341"/>
              <a:gd name="connsiteX35" fmla="*/ 869639 w 3038689"/>
              <a:gd name="connsiteY35" fmla="*/ 4317749 h 6613341"/>
              <a:gd name="connsiteX36" fmla="*/ 799301 w 3038689"/>
              <a:gd name="connsiteY36" fmla="*/ 4599104 h 6613341"/>
              <a:gd name="connsiteX37" fmla="*/ 1055076 w 3038689"/>
              <a:gd name="connsiteY37" fmla="*/ 4931613 h 6613341"/>
              <a:gd name="connsiteX38" fmla="*/ 1604996 w 3038689"/>
              <a:gd name="connsiteY38" fmla="*/ 4912430 h 6613341"/>
              <a:gd name="connsiteX39" fmla="*/ 1956688 w 3038689"/>
              <a:gd name="connsiteY39" fmla="*/ 5238544 h 6613341"/>
              <a:gd name="connsiteX40" fmla="*/ 1982266 w 3038689"/>
              <a:gd name="connsiteY40" fmla="*/ 5858801 h 6613341"/>
              <a:gd name="connsiteX41" fmla="*/ 1700912 w 3038689"/>
              <a:gd name="connsiteY41" fmla="*/ 6088999 h 6613341"/>
              <a:gd name="connsiteX42" fmla="*/ 1713700 w 3038689"/>
              <a:gd name="connsiteY42" fmla="*/ 6466270 h 6613341"/>
              <a:gd name="connsiteX43" fmla="*/ 1502685 w 3038689"/>
              <a:gd name="connsiteY43" fmla="*/ 6613341 h 6613341"/>
              <a:gd name="connsiteX0" fmla="*/ 1502685 w 3040107"/>
              <a:gd name="connsiteY0" fmla="*/ 6613341 h 6613341"/>
              <a:gd name="connsiteX1" fmla="*/ 1170176 w 3040107"/>
              <a:gd name="connsiteY1" fmla="*/ 6511031 h 6613341"/>
              <a:gd name="connsiteX2" fmla="*/ 1131810 w 3040107"/>
              <a:gd name="connsiteY2" fmla="*/ 6076211 h 6613341"/>
              <a:gd name="connsiteX3" fmla="*/ 824878 w 3040107"/>
              <a:gd name="connsiteY3" fmla="*/ 5347249 h 6613341"/>
              <a:gd name="connsiteX4" fmla="*/ 537130 w 3040107"/>
              <a:gd name="connsiteY4" fmla="*/ 4906035 h 6613341"/>
              <a:gd name="connsiteX5" fmla="*/ 326114 w 3040107"/>
              <a:gd name="connsiteY5" fmla="*/ 4445638 h 6613341"/>
              <a:gd name="connsiteX6" fmla="*/ 63944 w 3040107"/>
              <a:gd name="connsiteY6" fmla="*/ 4093945 h 6613341"/>
              <a:gd name="connsiteX7" fmla="*/ 0 w 3040107"/>
              <a:gd name="connsiteY7" fmla="*/ 3512054 h 6613341"/>
              <a:gd name="connsiteX8" fmla="*/ 358086 w 3040107"/>
              <a:gd name="connsiteY8" fmla="*/ 3211518 h 6613341"/>
              <a:gd name="connsiteX9" fmla="*/ 1080654 w 3040107"/>
              <a:gd name="connsiteY9" fmla="*/ 3217912 h 6613341"/>
              <a:gd name="connsiteX10" fmla="*/ 1579417 w 3040107"/>
              <a:gd name="connsiteY10" fmla="*/ 2930164 h 6613341"/>
              <a:gd name="connsiteX11" fmla="*/ 1867166 w 3040107"/>
              <a:gd name="connsiteY11" fmla="*/ 2667993 h 6613341"/>
              <a:gd name="connsiteX12" fmla="*/ 1905532 w 3040107"/>
              <a:gd name="connsiteY12" fmla="*/ 2220384 h 6613341"/>
              <a:gd name="connsiteX13" fmla="*/ 1649757 w 3040107"/>
              <a:gd name="connsiteY13" fmla="*/ 1964608 h 6613341"/>
              <a:gd name="connsiteX14" fmla="*/ 1304458 w 3040107"/>
              <a:gd name="connsiteY14" fmla="*/ 1510605 h 6613341"/>
              <a:gd name="connsiteX15" fmla="*/ 1150992 w 3040107"/>
              <a:gd name="connsiteY15" fmla="*/ 1120547 h 6613341"/>
              <a:gd name="connsiteX16" fmla="*/ 914400 w 3040107"/>
              <a:gd name="connsiteY16" fmla="*/ 864771 h 6613341"/>
              <a:gd name="connsiteX17" fmla="*/ 760933 w 3040107"/>
              <a:gd name="connsiteY17" fmla="*/ 493895 h 6613341"/>
              <a:gd name="connsiteX18" fmla="*/ 965554 w 3040107"/>
              <a:gd name="connsiteY18" fmla="*/ 116625 h 6613341"/>
              <a:gd name="connsiteX19" fmla="*/ 1445135 w 3040107"/>
              <a:gd name="connsiteY19" fmla="*/ 7921 h 6613341"/>
              <a:gd name="connsiteX20" fmla="*/ 1739277 w 3040107"/>
              <a:gd name="connsiteY20" fmla="*/ 154992 h 6613341"/>
              <a:gd name="connsiteX21" fmla="*/ 1937504 w 3040107"/>
              <a:gd name="connsiteY21" fmla="*/ 538655 h 6613341"/>
              <a:gd name="connsiteX22" fmla="*/ 1720094 w 3040107"/>
              <a:gd name="connsiteY22" fmla="*/ 1082180 h 6613341"/>
              <a:gd name="connsiteX23" fmla="*/ 1873561 w 3040107"/>
              <a:gd name="connsiteY23" fmla="*/ 1510605 h 6613341"/>
              <a:gd name="connsiteX24" fmla="*/ 2116548 w 3040107"/>
              <a:gd name="connsiteY24" fmla="*/ 1785564 h 6613341"/>
              <a:gd name="connsiteX25" fmla="*/ 2551368 w 3040107"/>
              <a:gd name="connsiteY25" fmla="*/ 1753593 h 6613341"/>
              <a:gd name="connsiteX26" fmla="*/ 2845511 w 3040107"/>
              <a:gd name="connsiteY26" fmla="*/ 1913453 h 6613341"/>
              <a:gd name="connsiteX27" fmla="*/ 3037343 w 3040107"/>
              <a:gd name="connsiteY27" fmla="*/ 2252357 h 6613341"/>
              <a:gd name="connsiteX28" fmla="*/ 2890271 w 3040107"/>
              <a:gd name="connsiteY28" fmla="*/ 2623232 h 6613341"/>
              <a:gd name="connsiteX29" fmla="*/ 2570550 w 3040107"/>
              <a:gd name="connsiteY29" fmla="*/ 2795881 h 6613341"/>
              <a:gd name="connsiteX30" fmla="*/ 2084576 w 3040107"/>
              <a:gd name="connsiteY30" fmla="*/ 2872614 h 6613341"/>
              <a:gd name="connsiteX31" fmla="*/ 1924716 w 3040107"/>
              <a:gd name="connsiteY31" fmla="*/ 3230700 h 6613341"/>
              <a:gd name="connsiteX32" fmla="*/ 1515474 w 3040107"/>
              <a:gd name="connsiteY32" fmla="*/ 3518449 h 6613341"/>
              <a:gd name="connsiteX33" fmla="*/ 1176570 w 3040107"/>
              <a:gd name="connsiteY33" fmla="*/ 3607970 h 6613341"/>
              <a:gd name="connsiteX34" fmla="*/ 1106232 w 3040107"/>
              <a:gd name="connsiteY34" fmla="*/ 4093946 h 6613341"/>
              <a:gd name="connsiteX35" fmla="*/ 869639 w 3040107"/>
              <a:gd name="connsiteY35" fmla="*/ 4317749 h 6613341"/>
              <a:gd name="connsiteX36" fmla="*/ 799301 w 3040107"/>
              <a:gd name="connsiteY36" fmla="*/ 4599104 h 6613341"/>
              <a:gd name="connsiteX37" fmla="*/ 1055076 w 3040107"/>
              <a:gd name="connsiteY37" fmla="*/ 4931613 h 6613341"/>
              <a:gd name="connsiteX38" fmla="*/ 1604996 w 3040107"/>
              <a:gd name="connsiteY38" fmla="*/ 4912430 h 6613341"/>
              <a:gd name="connsiteX39" fmla="*/ 1956688 w 3040107"/>
              <a:gd name="connsiteY39" fmla="*/ 5238544 h 6613341"/>
              <a:gd name="connsiteX40" fmla="*/ 1982266 w 3040107"/>
              <a:gd name="connsiteY40" fmla="*/ 5858801 h 6613341"/>
              <a:gd name="connsiteX41" fmla="*/ 1700912 w 3040107"/>
              <a:gd name="connsiteY41" fmla="*/ 6088999 h 6613341"/>
              <a:gd name="connsiteX42" fmla="*/ 1713700 w 3040107"/>
              <a:gd name="connsiteY42" fmla="*/ 6466270 h 6613341"/>
              <a:gd name="connsiteX43" fmla="*/ 1502685 w 3040107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30035 w 3039493"/>
              <a:gd name="connsiteY14" fmla="*/ 1497817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30035 w 3039493"/>
              <a:gd name="connsiteY14" fmla="*/ 1497817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94517 w 3039493"/>
              <a:gd name="connsiteY13" fmla="*/ 1919847 h 6613341"/>
              <a:gd name="connsiteX14" fmla="*/ 1330035 w 3039493"/>
              <a:gd name="connsiteY14" fmla="*/ 1497817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94517 w 3039493"/>
              <a:gd name="connsiteY13" fmla="*/ 1919847 h 6613341"/>
              <a:gd name="connsiteX14" fmla="*/ 1381190 w 3039493"/>
              <a:gd name="connsiteY14" fmla="*/ 146584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94517 w 3039493"/>
              <a:gd name="connsiteY13" fmla="*/ 1919847 h 6613341"/>
              <a:gd name="connsiteX14" fmla="*/ 1355612 w 3039493"/>
              <a:gd name="connsiteY14" fmla="*/ 1472239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56150 w 3039493"/>
              <a:gd name="connsiteY13" fmla="*/ 1939031 h 6613341"/>
              <a:gd name="connsiteX14" fmla="*/ 1355612 w 3039493"/>
              <a:gd name="connsiteY14" fmla="*/ 1472239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585812 w 3039493"/>
              <a:gd name="connsiteY13" fmla="*/ 1855904 h 6613341"/>
              <a:gd name="connsiteX14" fmla="*/ 1355612 w 3039493"/>
              <a:gd name="connsiteY14" fmla="*/ 1472239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585812 w 3039493"/>
              <a:gd name="connsiteY13" fmla="*/ 1855904 h 6613341"/>
              <a:gd name="connsiteX14" fmla="*/ 1323639 w 3039493"/>
              <a:gd name="connsiteY14" fmla="*/ 1472239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585812 w 3039493"/>
              <a:gd name="connsiteY13" fmla="*/ 1855904 h 6613341"/>
              <a:gd name="connsiteX14" fmla="*/ 1323639 w 3039493"/>
              <a:gd name="connsiteY14" fmla="*/ 1472239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585812 w 3039493"/>
              <a:gd name="connsiteY13" fmla="*/ 1855904 h 6613341"/>
              <a:gd name="connsiteX14" fmla="*/ 1323639 w 3039493"/>
              <a:gd name="connsiteY14" fmla="*/ 1472239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05420 h 6605420"/>
              <a:gd name="connsiteX1" fmla="*/ 1170176 w 3039493"/>
              <a:gd name="connsiteY1" fmla="*/ 6503110 h 6605420"/>
              <a:gd name="connsiteX2" fmla="*/ 1131810 w 3039493"/>
              <a:gd name="connsiteY2" fmla="*/ 6068290 h 6605420"/>
              <a:gd name="connsiteX3" fmla="*/ 824878 w 3039493"/>
              <a:gd name="connsiteY3" fmla="*/ 5339328 h 6605420"/>
              <a:gd name="connsiteX4" fmla="*/ 537130 w 3039493"/>
              <a:gd name="connsiteY4" fmla="*/ 4898114 h 6605420"/>
              <a:gd name="connsiteX5" fmla="*/ 326114 w 3039493"/>
              <a:gd name="connsiteY5" fmla="*/ 4437717 h 6605420"/>
              <a:gd name="connsiteX6" fmla="*/ 63944 w 3039493"/>
              <a:gd name="connsiteY6" fmla="*/ 4086024 h 6605420"/>
              <a:gd name="connsiteX7" fmla="*/ 0 w 3039493"/>
              <a:gd name="connsiteY7" fmla="*/ 3504133 h 6605420"/>
              <a:gd name="connsiteX8" fmla="*/ 358086 w 3039493"/>
              <a:gd name="connsiteY8" fmla="*/ 3203597 h 6605420"/>
              <a:gd name="connsiteX9" fmla="*/ 1080654 w 3039493"/>
              <a:gd name="connsiteY9" fmla="*/ 3209991 h 6605420"/>
              <a:gd name="connsiteX10" fmla="*/ 1579417 w 3039493"/>
              <a:gd name="connsiteY10" fmla="*/ 2922243 h 6605420"/>
              <a:gd name="connsiteX11" fmla="*/ 1867166 w 3039493"/>
              <a:gd name="connsiteY11" fmla="*/ 2660072 h 6605420"/>
              <a:gd name="connsiteX12" fmla="*/ 1905532 w 3039493"/>
              <a:gd name="connsiteY12" fmla="*/ 2212463 h 6605420"/>
              <a:gd name="connsiteX13" fmla="*/ 1585812 w 3039493"/>
              <a:gd name="connsiteY13" fmla="*/ 1847983 h 6605420"/>
              <a:gd name="connsiteX14" fmla="*/ 1323639 w 3039493"/>
              <a:gd name="connsiteY14" fmla="*/ 1464318 h 6605420"/>
              <a:gd name="connsiteX15" fmla="*/ 1150992 w 3039493"/>
              <a:gd name="connsiteY15" fmla="*/ 1112626 h 6605420"/>
              <a:gd name="connsiteX16" fmla="*/ 914400 w 3039493"/>
              <a:gd name="connsiteY16" fmla="*/ 856850 h 6605420"/>
              <a:gd name="connsiteX17" fmla="*/ 760933 w 3039493"/>
              <a:gd name="connsiteY17" fmla="*/ 485974 h 6605420"/>
              <a:gd name="connsiteX18" fmla="*/ 965554 w 3039493"/>
              <a:gd name="connsiteY18" fmla="*/ 108704 h 6605420"/>
              <a:gd name="connsiteX19" fmla="*/ 1445135 w 3039493"/>
              <a:gd name="connsiteY19" fmla="*/ 0 h 6605420"/>
              <a:gd name="connsiteX20" fmla="*/ 1739277 w 3039493"/>
              <a:gd name="connsiteY20" fmla="*/ 147071 h 6605420"/>
              <a:gd name="connsiteX21" fmla="*/ 1937504 w 3039493"/>
              <a:gd name="connsiteY21" fmla="*/ 530734 h 6605420"/>
              <a:gd name="connsiteX22" fmla="*/ 1720094 w 3039493"/>
              <a:gd name="connsiteY22" fmla="*/ 1074259 h 6605420"/>
              <a:gd name="connsiteX23" fmla="*/ 1873561 w 3039493"/>
              <a:gd name="connsiteY23" fmla="*/ 1502684 h 6605420"/>
              <a:gd name="connsiteX24" fmla="*/ 2116548 w 3039493"/>
              <a:gd name="connsiteY24" fmla="*/ 1777643 h 6605420"/>
              <a:gd name="connsiteX25" fmla="*/ 2551368 w 3039493"/>
              <a:gd name="connsiteY25" fmla="*/ 1745672 h 6605420"/>
              <a:gd name="connsiteX26" fmla="*/ 2845511 w 3039493"/>
              <a:gd name="connsiteY26" fmla="*/ 1905532 h 6605420"/>
              <a:gd name="connsiteX27" fmla="*/ 3037343 w 3039493"/>
              <a:gd name="connsiteY27" fmla="*/ 2244436 h 6605420"/>
              <a:gd name="connsiteX28" fmla="*/ 2890271 w 3039493"/>
              <a:gd name="connsiteY28" fmla="*/ 2615311 h 6605420"/>
              <a:gd name="connsiteX29" fmla="*/ 2570550 w 3039493"/>
              <a:gd name="connsiteY29" fmla="*/ 2787960 h 6605420"/>
              <a:gd name="connsiteX30" fmla="*/ 2142126 w 3039493"/>
              <a:gd name="connsiteY30" fmla="*/ 2935031 h 6605420"/>
              <a:gd name="connsiteX31" fmla="*/ 1860772 w 3039493"/>
              <a:gd name="connsiteY31" fmla="*/ 3222779 h 6605420"/>
              <a:gd name="connsiteX32" fmla="*/ 1521869 w 3039493"/>
              <a:gd name="connsiteY32" fmla="*/ 3452978 h 6605420"/>
              <a:gd name="connsiteX33" fmla="*/ 1182965 w 3039493"/>
              <a:gd name="connsiteY33" fmla="*/ 3702360 h 6605420"/>
              <a:gd name="connsiteX34" fmla="*/ 1106232 w 3039493"/>
              <a:gd name="connsiteY34" fmla="*/ 4086025 h 6605420"/>
              <a:gd name="connsiteX35" fmla="*/ 869639 w 3039493"/>
              <a:gd name="connsiteY35" fmla="*/ 4309828 h 6605420"/>
              <a:gd name="connsiteX36" fmla="*/ 799301 w 3039493"/>
              <a:gd name="connsiteY36" fmla="*/ 4591183 h 6605420"/>
              <a:gd name="connsiteX37" fmla="*/ 1055076 w 3039493"/>
              <a:gd name="connsiteY37" fmla="*/ 4923692 h 6605420"/>
              <a:gd name="connsiteX38" fmla="*/ 1604996 w 3039493"/>
              <a:gd name="connsiteY38" fmla="*/ 4904509 h 6605420"/>
              <a:gd name="connsiteX39" fmla="*/ 1956688 w 3039493"/>
              <a:gd name="connsiteY39" fmla="*/ 5230623 h 6605420"/>
              <a:gd name="connsiteX40" fmla="*/ 1982266 w 3039493"/>
              <a:gd name="connsiteY40" fmla="*/ 5850880 h 6605420"/>
              <a:gd name="connsiteX41" fmla="*/ 1700912 w 3039493"/>
              <a:gd name="connsiteY41" fmla="*/ 6081078 h 6605420"/>
              <a:gd name="connsiteX42" fmla="*/ 1713700 w 3039493"/>
              <a:gd name="connsiteY42" fmla="*/ 6458349 h 6605420"/>
              <a:gd name="connsiteX43" fmla="*/ 1502685 w 3039493"/>
              <a:gd name="connsiteY43" fmla="*/ 6605420 h 6605420"/>
              <a:gd name="connsiteX0" fmla="*/ 1502685 w 3039493"/>
              <a:gd name="connsiteY0" fmla="*/ 6605420 h 6605420"/>
              <a:gd name="connsiteX1" fmla="*/ 1170176 w 3039493"/>
              <a:gd name="connsiteY1" fmla="*/ 6503110 h 6605420"/>
              <a:gd name="connsiteX2" fmla="*/ 1131810 w 3039493"/>
              <a:gd name="connsiteY2" fmla="*/ 6068290 h 6605420"/>
              <a:gd name="connsiteX3" fmla="*/ 824878 w 3039493"/>
              <a:gd name="connsiteY3" fmla="*/ 5339328 h 6605420"/>
              <a:gd name="connsiteX4" fmla="*/ 537130 w 3039493"/>
              <a:gd name="connsiteY4" fmla="*/ 4898114 h 6605420"/>
              <a:gd name="connsiteX5" fmla="*/ 326114 w 3039493"/>
              <a:gd name="connsiteY5" fmla="*/ 4437717 h 6605420"/>
              <a:gd name="connsiteX6" fmla="*/ 63944 w 3039493"/>
              <a:gd name="connsiteY6" fmla="*/ 4086024 h 6605420"/>
              <a:gd name="connsiteX7" fmla="*/ 0 w 3039493"/>
              <a:gd name="connsiteY7" fmla="*/ 3504133 h 6605420"/>
              <a:gd name="connsiteX8" fmla="*/ 358086 w 3039493"/>
              <a:gd name="connsiteY8" fmla="*/ 3203597 h 6605420"/>
              <a:gd name="connsiteX9" fmla="*/ 1080654 w 3039493"/>
              <a:gd name="connsiteY9" fmla="*/ 3209991 h 6605420"/>
              <a:gd name="connsiteX10" fmla="*/ 1579417 w 3039493"/>
              <a:gd name="connsiteY10" fmla="*/ 2922243 h 6605420"/>
              <a:gd name="connsiteX11" fmla="*/ 1867166 w 3039493"/>
              <a:gd name="connsiteY11" fmla="*/ 2660072 h 6605420"/>
              <a:gd name="connsiteX12" fmla="*/ 1905532 w 3039493"/>
              <a:gd name="connsiteY12" fmla="*/ 2212463 h 6605420"/>
              <a:gd name="connsiteX13" fmla="*/ 1585812 w 3039493"/>
              <a:gd name="connsiteY13" fmla="*/ 1847983 h 6605420"/>
              <a:gd name="connsiteX14" fmla="*/ 1323639 w 3039493"/>
              <a:gd name="connsiteY14" fmla="*/ 1464318 h 6605420"/>
              <a:gd name="connsiteX15" fmla="*/ 1150992 w 3039493"/>
              <a:gd name="connsiteY15" fmla="*/ 1112626 h 6605420"/>
              <a:gd name="connsiteX16" fmla="*/ 914400 w 3039493"/>
              <a:gd name="connsiteY16" fmla="*/ 856850 h 6605420"/>
              <a:gd name="connsiteX17" fmla="*/ 760933 w 3039493"/>
              <a:gd name="connsiteY17" fmla="*/ 485974 h 6605420"/>
              <a:gd name="connsiteX18" fmla="*/ 965554 w 3039493"/>
              <a:gd name="connsiteY18" fmla="*/ 108704 h 6605420"/>
              <a:gd name="connsiteX19" fmla="*/ 1445135 w 3039493"/>
              <a:gd name="connsiteY19" fmla="*/ 0 h 6605420"/>
              <a:gd name="connsiteX20" fmla="*/ 1739277 w 3039493"/>
              <a:gd name="connsiteY20" fmla="*/ 147071 h 6605420"/>
              <a:gd name="connsiteX21" fmla="*/ 1937504 w 3039493"/>
              <a:gd name="connsiteY21" fmla="*/ 530734 h 6605420"/>
              <a:gd name="connsiteX22" fmla="*/ 1720094 w 3039493"/>
              <a:gd name="connsiteY22" fmla="*/ 1074259 h 6605420"/>
              <a:gd name="connsiteX23" fmla="*/ 1873561 w 3039493"/>
              <a:gd name="connsiteY23" fmla="*/ 1502684 h 6605420"/>
              <a:gd name="connsiteX24" fmla="*/ 2116548 w 3039493"/>
              <a:gd name="connsiteY24" fmla="*/ 1777643 h 6605420"/>
              <a:gd name="connsiteX25" fmla="*/ 2551368 w 3039493"/>
              <a:gd name="connsiteY25" fmla="*/ 1745672 h 6605420"/>
              <a:gd name="connsiteX26" fmla="*/ 2845511 w 3039493"/>
              <a:gd name="connsiteY26" fmla="*/ 1905532 h 6605420"/>
              <a:gd name="connsiteX27" fmla="*/ 3037343 w 3039493"/>
              <a:gd name="connsiteY27" fmla="*/ 2244436 h 6605420"/>
              <a:gd name="connsiteX28" fmla="*/ 2890271 w 3039493"/>
              <a:gd name="connsiteY28" fmla="*/ 2615311 h 6605420"/>
              <a:gd name="connsiteX29" fmla="*/ 2570550 w 3039493"/>
              <a:gd name="connsiteY29" fmla="*/ 2787960 h 6605420"/>
              <a:gd name="connsiteX30" fmla="*/ 2142126 w 3039493"/>
              <a:gd name="connsiteY30" fmla="*/ 2935031 h 6605420"/>
              <a:gd name="connsiteX31" fmla="*/ 1860772 w 3039493"/>
              <a:gd name="connsiteY31" fmla="*/ 3222779 h 6605420"/>
              <a:gd name="connsiteX32" fmla="*/ 1521869 w 3039493"/>
              <a:gd name="connsiteY32" fmla="*/ 3452978 h 6605420"/>
              <a:gd name="connsiteX33" fmla="*/ 1182965 w 3039493"/>
              <a:gd name="connsiteY33" fmla="*/ 3702360 h 6605420"/>
              <a:gd name="connsiteX34" fmla="*/ 1106232 w 3039493"/>
              <a:gd name="connsiteY34" fmla="*/ 4086025 h 6605420"/>
              <a:gd name="connsiteX35" fmla="*/ 869639 w 3039493"/>
              <a:gd name="connsiteY35" fmla="*/ 4309828 h 6605420"/>
              <a:gd name="connsiteX36" fmla="*/ 799301 w 3039493"/>
              <a:gd name="connsiteY36" fmla="*/ 4591183 h 6605420"/>
              <a:gd name="connsiteX37" fmla="*/ 1055076 w 3039493"/>
              <a:gd name="connsiteY37" fmla="*/ 4923692 h 6605420"/>
              <a:gd name="connsiteX38" fmla="*/ 1604996 w 3039493"/>
              <a:gd name="connsiteY38" fmla="*/ 4904509 h 6605420"/>
              <a:gd name="connsiteX39" fmla="*/ 1956688 w 3039493"/>
              <a:gd name="connsiteY39" fmla="*/ 5230623 h 6605420"/>
              <a:gd name="connsiteX40" fmla="*/ 1982266 w 3039493"/>
              <a:gd name="connsiteY40" fmla="*/ 5850880 h 6605420"/>
              <a:gd name="connsiteX41" fmla="*/ 1700912 w 3039493"/>
              <a:gd name="connsiteY41" fmla="*/ 6081078 h 6605420"/>
              <a:gd name="connsiteX42" fmla="*/ 1713700 w 3039493"/>
              <a:gd name="connsiteY42" fmla="*/ 6458349 h 6605420"/>
              <a:gd name="connsiteX43" fmla="*/ 1502685 w 3039493"/>
              <a:gd name="connsiteY43" fmla="*/ 6605420 h 6605420"/>
              <a:gd name="connsiteX0" fmla="*/ 1502685 w 3039493"/>
              <a:gd name="connsiteY0" fmla="*/ 6605420 h 6605420"/>
              <a:gd name="connsiteX1" fmla="*/ 1170176 w 3039493"/>
              <a:gd name="connsiteY1" fmla="*/ 6503110 h 6605420"/>
              <a:gd name="connsiteX2" fmla="*/ 1131810 w 3039493"/>
              <a:gd name="connsiteY2" fmla="*/ 6068290 h 6605420"/>
              <a:gd name="connsiteX3" fmla="*/ 824878 w 3039493"/>
              <a:gd name="connsiteY3" fmla="*/ 5339328 h 6605420"/>
              <a:gd name="connsiteX4" fmla="*/ 537130 w 3039493"/>
              <a:gd name="connsiteY4" fmla="*/ 4898114 h 6605420"/>
              <a:gd name="connsiteX5" fmla="*/ 326114 w 3039493"/>
              <a:gd name="connsiteY5" fmla="*/ 4437717 h 6605420"/>
              <a:gd name="connsiteX6" fmla="*/ 63944 w 3039493"/>
              <a:gd name="connsiteY6" fmla="*/ 4086024 h 6605420"/>
              <a:gd name="connsiteX7" fmla="*/ 0 w 3039493"/>
              <a:gd name="connsiteY7" fmla="*/ 3504133 h 6605420"/>
              <a:gd name="connsiteX8" fmla="*/ 358086 w 3039493"/>
              <a:gd name="connsiteY8" fmla="*/ 3203597 h 6605420"/>
              <a:gd name="connsiteX9" fmla="*/ 1080654 w 3039493"/>
              <a:gd name="connsiteY9" fmla="*/ 3209991 h 6605420"/>
              <a:gd name="connsiteX10" fmla="*/ 1579417 w 3039493"/>
              <a:gd name="connsiteY10" fmla="*/ 2922243 h 6605420"/>
              <a:gd name="connsiteX11" fmla="*/ 1867166 w 3039493"/>
              <a:gd name="connsiteY11" fmla="*/ 2660072 h 6605420"/>
              <a:gd name="connsiteX12" fmla="*/ 1905532 w 3039493"/>
              <a:gd name="connsiteY12" fmla="*/ 2212463 h 6605420"/>
              <a:gd name="connsiteX13" fmla="*/ 1585812 w 3039493"/>
              <a:gd name="connsiteY13" fmla="*/ 1847983 h 6605420"/>
              <a:gd name="connsiteX14" fmla="*/ 1323639 w 3039493"/>
              <a:gd name="connsiteY14" fmla="*/ 1464318 h 6605420"/>
              <a:gd name="connsiteX15" fmla="*/ 1150992 w 3039493"/>
              <a:gd name="connsiteY15" fmla="*/ 1112626 h 6605420"/>
              <a:gd name="connsiteX16" fmla="*/ 914400 w 3039493"/>
              <a:gd name="connsiteY16" fmla="*/ 856850 h 6605420"/>
              <a:gd name="connsiteX17" fmla="*/ 760933 w 3039493"/>
              <a:gd name="connsiteY17" fmla="*/ 485974 h 6605420"/>
              <a:gd name="connsiteX18" fmla="*/ 965554 w 3039493"/>
              <a:gd name="connsiteY18" fmla="*/ 108704 h 6605420"/>
              <a:gd name="connsiteX19" fmla="*/ 1374797 w 3039493"/>
              <a:gd name="connsiteY19" fmla="*/ 0 h 6605420"/>
              <a:gd name="connsiteX20" fmla="*/ 1739277 w 3039493"/>
              <a:gd name="connsiteY20" fmla="*/ 147071 h 6605420"/>
              <a:gd name="connsiteX21" fmla="*/ 1937504 w 3039493"/>
              <a:gd name="connsiteY21" fmla="*/ 530734 h 6605420"/>
              <a:gd name="connsiteX22" fmla="*/ 1720094 w 3039493"/>
              <a:gd name="connsiteY22" fmla="*/ 1074259 h 6605420"/>
              <a:gd name="connsiteX23" fmla="*/ 1873561 w 3039493"/>
              <a:gd name="connsiteY23" fmla="*/ 1502684 h 6605420"/>
              <a:gd name="connsiteX24" fmla="*/ 2116548 w 3039493"/>
              <a:gd name="connsiteY24" fmla="*/ 1777643 h 6605420"/>
              <a:gd name="connsiteX25" fmla="*/ 2551368 w 3039493"/>
              <a:gd name="connsiteY25" fmla="*/ 1745672 h 6605420"/>
              <a:gd name="connsiteX26" fmla="*/ 2845511 w 3039493"/>
              <a:gd name="connsiteY26" fmla="*/ 1905532 h 6605420"/>
              <a:gd name="connsiteX27" fmla="*/ 3037343 w 3039493"/>
              <a:gd name="connsiteY27" fmla="*/ 2244436 h 6605420"/>
              <a:gd name="connsiteX28" fmla="*/ 2890271 w 3039493"/>
              <a:gd name="connsiteY28" fmla="*/ 2615311 h 6605420"/>
              <a:gd name="connsiteX29" fmla="*/ 2570550 w 3039493"/>
              <a:gd name="connsiteY29" fmla="*/ 2787960 h 6605420"/>
              <a:gd name="connsiteX30" fmla="*/ 2142126 w 3039493"/>
              <a:gd name="connsiteY30" fmla="*/ 2935031 h 6605420"/>
              <a:gd name="connsiteX31" fmla="*/ 1860772 w 3039493"/>
              <a:gd name="connsiteY31" fmla="*/ 3222779 h 6605420"/>
              <a:gd name="connsiteX32" fmla="*/ 1521869 w 3039493"/>
              <a:gd name="connsiteY32" fmla="*/ 3452978 h 6605420"/>
              <a:gd name="connsiteX33" fmla="*/ 1182965 w 3039493"/>
              <a:gd name="connsiteY33" fmla="*/ 3702360 h 6605420"/>
              <a:gd name="connsiteX34" fmla="*/ 1106232 w 3039493"/>
              <a:gd name="connsiteY34" fmla="*/ 4086025 h 6605420"/>
              <a:gd name="connsiteX35" fmla="*/ 869639 w 3039493"/>
              <a:gd name="connsiteY35" fmla="*/ 4309828 h 6605420"/>
              <a:gd name="connsiteX36" fmla="*/ 799301 w 3039493"/>
              <a:gd name="connsiteY36" fmla="*/ 4591183 h 6605420"/>
              <a:gd name="connsiteX37" fmla="*/ 1055076 w 3039493"/>
              <a:gd name="connsiteY37" fmla="*/ 4923692 h 6605420"/>
              <a:gd name="connsiteX38" fmla="*/ 1604996 w 3039493"/>
              <a:gd name="connsiteY38" fmla="*/ 4904509 h 6605420"/>
              <a:gd name="connsiteX39" fmla="*/ 1956688 w 3039493"/>
              <a:gd name="connsiteY39" fmla="*/ 5230623 h 6605420"/>
              <a:gd name="connsiteX40" fmla="*/ 1982266 w 3039493"/>
              <a:gd name="connsiteY40" fmla="*/ 5850880 h 6605420"/>
              <a:gd name="connsiteX41" fmla="*/ 1700912 w 3039493"/>
              <a:gd name="connsiteY41" fmla="*/ 6081078 h 6605420"/>
              <a:gd name="connsiteX42" fmla="*/ 1713700 w 3039493"/>
              <a:gd name="connsiteY42" fmla="*/ 6458349 h 6605420"/>
              <a:gd name="connsiteX43" fmla="*/ 1502685 w 3039493"/>
              <a:gd name="connsiteY43" fmla="*/ 6605420 h 6605420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23639 w 3039493"/>
              <a:gd name="connsiteY14" fmla="*/ 1465194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23639 w 3039493"/>
              <a:gd name="connsiteY14" fmla="*/ 1465194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23639 w 3039493"/>
              <a:gd name="connsiteY14" fmla="*/ 1465194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55611 w 3039493"/>
              <a:gd name="connsiteY14" fmla="*/ 143961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21064 w 3057872"/>
              <a:gd name="connsiteY0" fmla="*/ 6606296 h 6606296"/>
              <a:gd name="connsiteX1" fmla="*/ 1188555 w 3057872"/>
              <a:gd name="connsiteY1" fmla="*/ 6503986 h 6606296"/>
              <a:gd name="connsiteX2" fmla="*/ 1150189 w 3057872"/>
              <a:gd name="connsiteY2" fmla="*/ 6069166 h 6606296"/>
              <a:gd name="connsiteX3" fmla="*/ 843257 w 3057872"/>
              <a:gd name="connsiteY3" fmla="*/ 5340204 h 6606296"/>
              <a:gd name="connsiteX4" fmla="*/ 555509 w 3057872"/>
              <a:gd name="connsiteY4" fmla="*/ 4898990 h 6606296"/>
              <a:gd name="connsiteX5" fmla="*/ 344493 w 3057872"/>
              <a:gd name="connsiteY5" fmla="*/ 4438593 h 6606296"/>
              <a:gd name="connsiteX6" fmla="*/ 82323 w 3057872"/>
              <a:gd name="connsiteY6" fmla="*/ 4086900 h 6606296"/>
              <a:gd name="connsiteX7" fmla="*/ 18379 w 3057872"/>
              <a:gd name="connsiteY7" fmla="*/ 3505009 h 6606296"/>
              <a:gd name="connsiteX8" fmla="*/ 376465 w 3057872"/>
              <a:gd name="connsiteY8" fmla="*/ 3204473 h 6606296"/>
              <a:gd name="connsiteX9" fmla="*/ 1099033 w 3057872"/>
              <a:gd name="connsiteY9" fmla="*/ 3210867 h 6606296"/>
              <a:gd name="connsiteX10" fmla="*/ 1597796 w 3057872"/>
              <a:gd name="connsiteY10" fmla="*/ 2923119 h 6606296"/>
              <a:gd name="connsiteX11" fmla="*/ 1885545 w 3057872"/>
              <a:gd name="connsiteY11" fmla="*/ 2660948 h 6606296"/>
              <a:gd name="connsiteX12" fmla="*/ 1923911 w 3057872"/>
              <a:gd name="connsiteY12" fmla="*/ 2213339 h 6606296"/>
              <a:gd name="connsiteX13" fmla="*/ 1604191 w 3057872"/>
              <a:gd name="connsiteY13" fmla="*/ 1848859 h 6606296"/>
              <a:gd name="connsiteX14" fmla="*/ 1361201 w 3057872"/>
              <a:gd name="connsiteY14" fmla="*/ 1497167 h 6606296"/>
              <a:gd name="connsiteX15" fmla="*/ 1169371 w 3057872"/>
              <a:gd name="connsiteY15" fmla="*/ 1113502 h 6606296"/>
              <a:gd name="connsiteX16" fmla="*/ 932779 w 3057872"/>
              <a:gd name="connsiteY16" fmla="*/ 857726 h 6606296"/>
              <a:gd name="connsiteX17" fmla="*/ 779312 w 3057872"/>
              <a:gd name="connsiteY17" fmla="*/ 486850 h 6606296"/>
              <a:gd name="connsiteX18" fmla="*/ 983933 w 3057872"/>
              <a:gd name="connsiteY18" fmla="*/ 109580 h 6606296"/>
              <a:gd name="connsiteX19" fmla="*/ 1393176 w 3057872"/>
              <a:gd name="connsiteY19" fmla="*/ 876 h 6606296"/>
              <a:gd name="connsiteX20" fmla="*/ 1757656 w 3057872"/>
              <a:gd name="connsiteY20" fmla="*/ 147947 h 6606296"/>
              <a:gd name="connsiteX21" fmla="*/ 1955883 w 3057872"/>
              <a:gd name="connsiteY21" fmla="*/ 531610 h 6606296"/>
              <a:gd name="connsiteX22" fmla="*/ 1738473 w 3057872"/>
              <a:gd name="connsiteY22" fmla="*/ 1075135 h 6606296"/>
              <a:gd name="connsiteX23" fmla="*/ 1891940 w 3057872"/>
              <a:gd name="connsiteY23" fmla="*/ 1503560 h 6606296"/>
              <a:gd name="connsiteX24" fmla="*/ 2134927 w 3057872"/>
              <a:gd name="connsiteY24" fmla="*/ 1778519 h 6606296"/>
              <a:gd name="connsiteX25" fmla="*/ 2569747 w 3057872"/>
              <a:gd name="connsiteY25" fmla="*/ 1746548 h 6606296"/>
              <a:gd name="connsiteX26" fmla="*/ 2863890 w 3057872"/>
              <a:gd name="connsiteY26" fmla="*/ 1906408 h 6606296"/>
              <a:gd name="connsiteX27" fmla="*/ 3055722 w 3057872"/>
              <a:gd name="connsiteY27" fmla="*/ 2245312 h 6606296"/>
              <a:gd name="connsiteX28" fmla="*/ 2908650 w 3057872"/>
              <a:gd name="connsiteY28" fmla="*/ 2616187 h 6606296"/>
              <a:gd name="connsiteX29" fmla="*/ 2588929 w 3057872"/>
              <a:gd name="connsiteY29" fmla="*/ 2788836 h 6606296"/>
              <a:gd name="connsiteX30" fmla="*/ 2160505 w 3057872"/>
              <a:gd name="connsiteY30" fmla="*/ 2935907 h 6606296"/>
              <a:gd name="connsiteX31" fmla="*/ 1879151 w 3057872"/>
              <a:gd name="connsiteY31" fmla="*/ 3223655 h 6606296"/>
              <a:gd name="connsiteX32" fmla="*/ 1540248 w 3057872"/>
              <a:gd name="connsiteY32" fmla="*/ 3453854 h 6606296"/>
              <a:gd name="connsiteX33" fmla="*/ 1201344 w 3057872"/>
              <a:gd name="connsiteY33" fmla="*/ 3703236 h 6606296"/>
              <a:gd name="connsiteX34" fmla="*/ 1124611 w 3057872"/>
              <a:gd name="connsiteY34" fmla="*/ 4086901 h 6606296"/>
              <a:gd name="connsiteX35" fmla="*/ 888018 w 3057872"/>
              <a:gd name="connsiteY35" fmla="*/ 4310704 h 6606296"/>
              <a:gd name="connsiteX36" fmla="*/ 817680 w 3057872"/>
              <a:gd name="connsiteY36" fmla="*/ 4592059 h 6606296"/>
              <a:gd name="connsiteX37" fmla="*/ 1073455 w 3057872"/>
              <a:gd name="connsiteY37" fmla="*/ 4924568 h 6606296"/>
              <a:gd name="connsiteX38" fmla="*/ 1623375 w 3057872"/>
              <a:gd name="connsiteY38" fmla="*/ 4905385 h 6606296"/>
              <a:gd name="connsiteX39" fmla="*/ 1975067 w 3057872"/>
              <a:gd name="connsiteY39" fmla="*/ 5231499 h 6606296"/>
              <a:gd name="connsiteX40" fmla="*/ 2000645 w 3057872"/>
              <a:gd name="connsiteY40" fmla="*/ 5851756 h 6606296"/>
              <a:gd name="connsiteX41" fmla="*/ 1719291 w 3057872"/>
              <a:gd name="connsiteY41" fmla="*/ 6081954 h 6606296"/>
              <a:gd name="connsiteX42" fmla="*/ 1732079 w 3057872"/>
              <a:gd name="connsiteY42" fmla="*/ 6459225 h 6606296"/>
              <a:gd name="connsiteX43" fmla="*/ 1521064 w 3057872"/>
              <a:gd name="connsiteY43" fmla="*/ 6606296 h 6606296"/>
              <a:gd name="connsiteX0" fmla="*/ 1521064 w 3057872"/>
              <a:gd name="connsiteY0" fmla="*/ 6606296 h 6606296"/>
              <a:gd name="connsiteX1" fmla="*/ 1188555 w 3057872"/>
              <a:gd name="connsiteY1" fmla="*/ 6503986 h 6606296"/>
              <a:gd name="connsiteX2" fmla="*/ 1150189 w 3057872"/>
              <a:gd name="connsiteY2" fmla="*/ 6069166 h 6606296"/>
              <a:gd name="connsiteX3" fmla="*/ 843257 w 3057872"/>
              <a:gd name="connsiteY3" fmla="*/ 5340204 h 6606296"/>
              <a:gd name="connsiteX4" fmla="*/ 555509 w 3057872"/>
              <a:gd name="connsiteY4" fmla="*/ 4898990 h 6606296"/>
              <a:gd name="connsiteX5" fmla="*/ 344493 w 3057872"/>
              <a:gd name="connsiteY5" fmla="*/ 4438593 h 6606296"/>
              <a:gd name="connsiteX6" fmla="*/ 82323 w 3057872"/>
              <a:gd name="connsiteY6" fmla="*/ 4086900 h 6606296"/>
              <a:gd name="connsiteX7" fmla="*/ 18379 w 3057872"/>
              <a:gd name="connsiteY7" fmla="*/ 3505009 h 6606296"/>
              <a:gd name="connsiteX8" fmla="*/ 376465 w 3057872"/>
              <a:gd name="connsiteY8" fmla="*/ 3204473 h 6606296"/>
              <a:gd name="connsiteX9" fmla="*/ 1099033 w 3057872"/>
              <a:gd name="connsiteY9" fmla="*/ 3210867 h 6606296"/>
              <a:gd name="connsiteX10" fmla="*/ 1597796 w 3057872"/>
              <a:gd name="connsiteY10" fmla="*/ 2923119 h 6606296"/>
              <a:gd name="connsiteX11" fmla="*/ 1885545 w 3057872"/>
              <a:gd name="connsiteY11" fmla="*/ 2660948 h 6606296"/>
              <a:gd name="connsiteX12" fmla="*/ 1923911 w 3057872"/>
              <a:gd name="connsiteY12" fmla="*/ 2213339 h 6606296"/>
              <a:gd name="connsiteX13" fmla="*/ 1604191 w 3057872"/>
              <a:gd name="connsiteY13" fmla="*/ 1848859 h 6606296"/>
              <a:gd name="connsiteX14" fmla="*/ 1361201 w 3057872"/>
              <a:gd name="connsiteY14" fmla="*/ 1497167 h 6606296"/>
              <a:gd name="connsiteX15" fmla="*/ 1169371 w 3057872"/>
              <a:gd name="connsiteY15" fmla="*/ 1113502 h 6606296"/>
              <a:gd name="connsiteX16" fmla="*/ 932779 w 3057872"/>
              <a:gd name="connsiteY16" fmla="*/ 857726 h 6606296"/>
              <a:gd name="connsiteX17" fmla="*/ 779312 w 3057872"/>
              <a:gd name="connsiteY17" fmla="*/ 486850 h 6606296"/>
              <a:gd name="connsiteX18" fmla="*/ 983933 w 3057872"/>
              <a:gd name="connsiteY18" fmla="*/ 109580 h 6606296"/>
              <a:gd name="connsiteX19" fmla="*/ 1393176 w 3057872"/>
              <a:gd name="connsiteY19" fmla="*/ 876 h 6606296"/>
              <a:gd name="connsiteX20" fmla="*/ 1757656 w 3057872"/>
              <a:gd name="connsiteY20" fmla="*/ 147947 h 6606296"/>
              <a:gd name="connsiteX21" fmla="*/ 1955883 w 3057872"/>
              <a:gd name="connsiteY21" fmla="*/ 531610 h 6606296"/>
              <a:gd name="connsiteX22" fmla="*/ 1738473 w 3057872"/>
              <a:gd name="connsiteY22" fmla="*/ 1075135 h 6606296"/>
              <a:gd name="connsiteX23" fmla="*/ 1891940 w 3057872"/>
              <a:gd name="connsiteY23" fmla="*/ 1503560 h 6606296"/>
              <a:gd name="connsiteX24" fmla="*/ 2134927 w 3057872"/>
              <a:gd name="connsiteY24" fmla="*/ 1778519 h 6606296"/>
              <a:gd name="connsiteX25" fmla="*/ 2569747 w 3057872"/>
              <a:gd name="connsiteY25" fmla="*/ 1746548 h 6606296"/>
              <a:gd name="connsiteX26" fmla="*/ 2863890 w 3057872"/>
              <a:gd name="connsiteY26" fmla="*/ 1906408 h 6606296"/>
              <a:gd name="connsiteX27" fmla="*/ 3055722 w 3057872"/>
              <a:gd name="connsiteY27" fmla="*/ 2245312 h 6606296"/>
              <a:gd name="connsiteX28" fmla="*/ 2908650 w 3057872"/>
              <a:gd name="connsiteY28" fmla="*/ 2616187 h 6606296"/>
              <a:gd name="connsiteX29" fmla="*/ 2588929 w 3057872"/>
              <a:gd name="connsiteY29" fmla="*/ 2788836 h 6606296"/>
              <a:gd name="connsiteX30" fmla="*/ 2160505 w 3057872"/>
              <a:gd name="connsiteY30" fmla="*/ 2935907 h 6606296"/>
              <a:gd name="connsiteX31" fmla="*/ 1879151 w 3057872"/>
              <a:gd name="connsiteY31" fmla="*/ 3223655 h 6606296"/>
              <a:gd name="connsiteX32" fmla="*/ 1540248 w 3057872"/>
              <a:gd name="connsiteY32" fmla="*/ 3453854 h 6606296"/>
              <a:gd name="connsiteX33" fmla="*/ 1201344 w 3057872"/>
              <a:gd name="connsiteY33" fmla="*/ 3703236 h 6606296"/>
              <a:gd name="connsiteX34" fmla="*/ 1124611 w 3057872"/>
              <a:gd name="connsiteY34" fmla="*/ 4086901 h 6606296"/>
              <a:gd name="connsiteX35" fmla="*/ 888018 w 3057872"/>
              <a:gd name="connsiteY35" fmla="*/ 4310704 h 6606296"/>
              <a:gd name="connsiteX36" fmla="*/ 817680 w 3057872"/>
              <a:gd name="connsiteY36" fmla="*/ 4592059 h 6606296"/>
              <a:gd name="connsiteX37" fmla="*/ 1073455 w 3057872"/>
              <a:gd name="connsiteY37" fmla="*/ 4924568 h 6606296"/>
              <a:gd name="connsiteX38" fmla="*/ 1623375 w 3057872"/>
              <a:gd name="connsiteY38" fmla="*/ 4905385 h 6606296"/>
              <a:gd name="connsiteX39" fmla="*/ 1975067 w 3057872"/>
              <a:gd name="connsiteY39" fmla="*/ 5231499 h 6606296"/>
              <a:gd name="connsiteX40" fmla="*/ 2000645 w 3057872"/>
              <a:gd name="connsiteY40" fmla="*/ 5851756 h 6606296"/>
              <a:gd name="connsiteX41" fmla="*/ 1719291 w 3057872"/>
              <a:gd name="connsiteY41" fmla="*/ 6081954 h 6606296"/>
              <a:gd name="connsiteX42" fmla="*/ 1732079 w 3057872"/>
              <a:gd name="connsiteY42" fmla="*/ 6459225 h 6606296"/>
              <a:gd name="connsiteX43" fmla="*/ 1521064 w 3057872"/>
              <a:gd name="connsiteY43" fmla="*/ 6606296 h 6606296"/>
              <a:gd name="connsiteX0" fmla="*/ 1521064 w 3057872"/>
              <a:gd name="connsiteY0" fmla="*/ 6606296 h 6606296"/>
              <a:gd name="connsiteX1" fmla="*/ 1188555 w 3057872"/>
              <a:gd name="connsiteY1" fmla="*/ 6503986 h 6606296"/>
              <a:gd name="connsiteX2" fmla="*/ 1150189 w 3057872"/>
              <a:gd name="connsiteY2" fmla="*/ 6069166 h 6606296"/>
              <a:gd name="connsiteX3" fmla="*/ 843257 w 3057872"/>
              <a:gd name="connsiteY3" fmla="*/ 5340204 h 6606296"/>
              <a:gd name="connsiteX4" fmla="*/ 555509 w 3057872"/>
              <a:gd name="connsiteY4" fmla="*/ 4898990 h 6606296"/>
              <a:gd name="connsiteX5" fmla="*/ 344493 w 3057872"/>
              <a:gd name="connsiteY5" fmla="*/ 4438593 h 6606296"/>
              <a:gd name="connsiteX6" fmla="*/ 82323 w 3057872"/>
              <a:gd name="connsiteY6" fmla="*/ 4086900 h 6606296"/>
              <a:gd name="connsiteX7" fmla="*/ 18379 w 3057872"/>
              <a:gd name="connsiteY7" fmla="*/ 3505009 h 6606296"/>
              <a:gd name="connsiteX8" fmla="*/ 376465 w 3057872"/>
              <a:gd name="connsiteY8" fmla="*/ 3204473 h 6606296"/>
              <a:gd name="connsiteX9" fmla="*/ 1099033 w 3057872"/>
              <a:gd name="connsiteY9" fmla="*/ 3210867 h 6606296"/>
              <a:gd name="connsiteX10" fmla="*/ 1597796 w 3057872"/>
              <a:gd name="connsiteY10" fmla="*/ 2923119 h 6606296"/>
              <a:gd name="connsiteX11" fmla="*/ 1885545 w 3057872"/>
              <a:gd name="connsiteY11" fmla="*/ 2660948 h 6606296"/>
              <a:gd name="connsiteX12" fmla="*/ 1923911 w 3057872"/>
              <a:gd name="connsiteY12" fmla="*/ 2213339 h 6606296"/>
              <a:gd name="connsiteX13" fmla="*/ 1604191 w 3057872"/>
              <a:gd name="connsiteY13" fmla="*/ 1848859 h 6606296"/>
              <a:gd name="connsiteX14" fmla="*/ 1361201 w 3057872"/>
              <a:gd name="connsiteY14" fmla="*/ 1497167 h 6606296"/>
              <a:gd name="connsiteX15" fmla="*/ 1169371 w 3057872"/>
              <a:gd name="connsiteY15" fmla="*/ 1113502 h 6606296"/>
              <a:gd name="connsiteX16" fmla="*/ 932779 w 3057872"/>
              <a:gd name="connsiteY16" fmla="*/ 857726 h 6606296"/>
              <a:gd name="connsiteX17" fmla="*/ 779312 w 3057872"/>
              <a:gd name="connsiteY17" fmla="*/ 486850 h 6606296"/>
              <a:gd name="connsiteX18" fmla="*/ 983933 w 3057872"/>
              <a:gd name="connsiteY18" fmla="*/ 109580 h 6606296"/>
              <a:gd name="connsiteX19" fmla="*/ 1393176 w 3057872"/>
              <a:gd name="connsiteY19" fmla="*/ 876 h 6606296"/>
              <a:gd name="connsiteX20" fmla="*/ 1757656 w 3057872"/>
              <a:gd name="connsiteY20" fmla="*/ 147947 h 6606296"/>
              <a:gd name="connsiteX21" fmla="*/ 1955883 w 3057872"/>
              <a:gd name="connsiteY21" fmla="*/ 531610 h 6606296"/>
              <a:gd name="connsiteX22" fmla="*/ 1738473 w 3057872"/>
              <a:gd name="connsiteY22" fmla="*/ 1075135 h 6606296"/>
              <a:gd name="connsiteX23" fmla="*/ 1891940 w 3057872"/>
              <a:gd name="connsiteY23" fmla="*/ 1503560 h 6606296"/>
              <a:gd name="connsiteX24" fmla="*/ 2134927 w 3057872"/>
              <a:gd name="connsiteY24" fmla="*/ 1778519 h 6606296"/>
              <a:gd name="connsiteX25" fmla="*/ 2569747 w 3057872"/>
              <a:gd name="connsiteY25" fmla="*/ 1746548 h 6606296"/>
              <a:gd name="connsiteX26" fmla="*/ 2863890 w 3057872"/>
              <a:gd name="connsiteY26" fmla="*/ 1906408 h 6606296"/>
              <a:gd name="connsiteX27" fmla="*/ 3055722 w 3057872"/>
              <a:gd name="connsiteY27" fmla="*/ 2245312 h 6606296"/>
              <a:gd name="connsiteX28" fmla="*/ 2908650 w 3057872"/>
              <a:gd name="connsiteY28" fmla="*/ 2616187 h 6606296"/>
              <a:gd name="connsiteX29" fmla="*/ 2588929 w 3057872"/>
              <a:gd name="connsiteY29" fmla="*/ 2788836 h 6606296"/>
              <a:gd name="connsiteX30" fmla="*/ 2160505 w 3057872"/>
              <a:gd name="connsiteY30" fmla="*/ 2935907 h 6606296"/>
              <a:gd name="connsiteX31" fmla="*/ 1879151 w 3057872"/>
              <a:gd name="connsiteY31" fmla="*/ 3223655 h 6606296"/>
              <a:gd name="connsiteX32" fmla="*/ 1540248 w 3057872"/>
              <a:gd name="connsiteY32" fmla="*/ 3453854 h 6606296"/>
              <a:gd name="connsiteX33" fmla="*/ 1201344 w 3057872"/>
              <a:gd name="connsiteY33" fmla="*/ 3703236 h 6606296"/>
              <a:gd name="connsiteX34" fmla="*/ 1124611 w 3057872"/>
              <a:gd name="connsiteY34" fmla="*/ 4086901 h 6606296"/>
              <a:gd name="connsiteX35" fmla="*/ 888018 w 3057872"/>
              <a:gd name="connsiteY35" fmla="*/ 4310704 h 6606296"/>
              <a:gd name="connsiteX36" fmla="*/ 817680 w 3057872"/>
              <a:gd name="connsiteY36" fmla="*/ 4592059 h 6606296"/>
              <a:gd name="connsiteX37" fmla="*/ 1073455 w 3057872"/>
              <a:gd name="connsiteY37" fmla="*/ 4924568 h 6606296"/>
              <a:gd name="connsiteX38" fmla="*/ 1623375 w 3057872"/>
              <a:gd name="connsiteY38" fmla="*/ 4905385 h 6606296"/>
              <a:gd name="connsiteX39" fmla="*/ 1975067 w 3057872"/>
              <a:gd name="connsiteY39" fmla="*/ 5231499 h 6606296"/>
              <a:gd name="connsiteX40" fmla="*/ 2000645 w 3057872"/>
              <a:gd name="connsiteY40" fmla="*/ 5851756 h 6606296"/>
              <a:gd name="connsiteX41" fmla="*/ 1719291 w 3057872"/>
              <a:gd name="connsiteY41" fmla="*/ 6081954 h 6606296"/>
              <a:gd name="connsiteX42" fmla="*/ 1732079 w 3057872"/>
              <a:gd name="connsiteY42" fmla="*/ 6459225 h 6606296"/>
              <a:gd name="connsiteX43" fmla="*/ 1521064 w 3057872"/>
              <a:gd name="connsiteY43" fmla="*/ 6606296 h 6606296"/>
              <a:gd name="connsiteX0" fmla="*/ 1521064 w 3057872"/>
              <a:gd name="connsiteY0" fmla="*/ 6606296 h 6606296"/>
              <a:gd name="connsiteX1" fmla="*/ 1188555 w 3057872"/>
              <a:gd name="connsiteY1" fmla="*/ 6503986 h 6606296"/>
              <a:gd name="connsiteX2" fmla="*/ 1150189 w 3057872"/>
              <a:gd name="connsiteY2" fmla="*/ 6069166 h 6606296"/>
              <a:gd name="connsiteX3" fmla="*/ 843257 w 3057872"/>
              <a:gd name="connsiteY3" fmla="*/ 5340204 h 6606296"/>
              <a:gd name="connsiteX4" fmla="*/ 555509 w 3057872"/>
              <a:gd name="connsiteY4" fmla="*/ 4898990 h 6606296"/>
              <a:gd name="connsiteX5" fmla="*/ 344493 w 3057872"/>
              <a:gd name="connsiteY5" fmla="*/ 4438593 h 6606296"/>
              <a:gd name="connsiteX6" fmla="*/ 82323 w 3057872"/>
              <a:gd name="connsiteY6" fmla="*/ 4086900 h 6606296"/>
              <a:gd name="connsiteX7" fmla="*/ 18379 w 3057872"/>
              <a:gd name="connsiteY7" fmla="*/ 3505009 h 6606296"/>
              <a:gd name="connsiteX8" fmla="*/ 376465 w 3057872"/>
              <a:gd name="connsiteY8" fmla="*/ 3204473 h 6606296"/>
              <a:gd name="connsiteX9" fmla="*/ 1099033 w 3057872"/>
              <a:gd name="connsiteY9" fmla="*/ 3210867 h 6606296"/>
              <a:gd name="connsiteX10" fmla="*/ 1597796 w 3057872"/>
              <a:gd name="connsiteY10" fmla="*/ 2923119 h 6606296"/>
              <a:gd name="connsiteX11" fmla="*/ 1885545 w 3057872"/>
              <a:gd name="connsiteY11" fmla="*/ 2660948 h 6606296"/>
              <a:gd name="connsiteX12" fmla="*/ 1923911 w 3057872"/>
              <a:gd name="connsiteY12" fmla="*/ 2213339 h 6606296"/>
              <a:gd name="connsiteX13" fmla="*/ 1604191 w 3057872"/>
              <a:gd name="connsiteY13" fmla="*/ 1848859 h 6606296"/>
              <a:gd name="connsiteX14" fmla="*/ 1361201 w 3057872"/>
              <a:gd name="connsiteY14" fmla="*/ 1497167 h 6606296"/>
              <a:gd name="connsiteX15" fmla="*/ 1169371 w 3057872"/>
              <a:gd name="connsiteY15" fmla="*/ 1113502 h 6606296"/>
              <a:gd name="connsiteX16" fmla="*/ 932779 w 3057872"/>
              <a:gd name="connsiteY16" fmla="*/ 857726 h 6606296"/>
              <a:gd name="connsiteX17" fmla="*/ 779312 w 3057872"/>
              <a:gd name="connsiteY17" fmla="*/ 486850 h 6606296"/>
              <a:gd name="connsiteX18" fmla="*/ 983933 w 3057872"/>
              <a:gd name="connsiteY18" fmla="*/ 109580 h 6606296"/>
              <a:gd name="connsiteX19" fmla="*/ 1393176 w 3057872"/>
              <a:gd name="connsiteY19" fmla="*/ 876 h 6606296"/>
              <a:gd name="connsiteX20" fmla="*/ 1757656 w 3057872"/>
              <a:gd name="connsiteY20" fmla="*/ 147947 h 6606296"/>
              <a:gd name="connsiteX21" fmla="*/ 1955883 w 3057872"/>
              <a:gd name="connsiteY21" fmla="*/ 531610 h 6606296"/>
              <a:gd name="connsiteX22" fmla="*/ 1738473 w 3057872"/>
              <a:gd name="connsiteY22" fmla="*/ 1075135 h 6606296"/>
              <a:gd name="connsiteX23" fmla="*/ 1891940 w 3057872"/>
              <a:gd name="connsiteY23" fmla="*/ 1503560 h 6606296"/>
              <a:gd name="connsiteX24" fmla="*/ 2134927 w 3057872"/>
              <a:gd name="connsiteY24" fmla="*/ 1778519 h 6606296"/>
              <a:gd name="connsiteX25" fmla="*/ 2569747 w 3057872"/>
              <a:gd name="connsiteY25" fmla="*/ 1746548 h 6606296"/>
              <a:gd name="connsiteX26" fmla="*/ 2863890 w 3057872"/>
              <a:gd name="connsiteY26" fmla="*/ 1906408 h 6606296"/>
              <a:gd name="connsiteX27" fmla="*/ 3055722 w 3057872"/>
              <a:gd name="connsiteY27" fmla="*/ 2245312 h 6606296"/>
              <a:gd name="connsiteX28" fmla="*/ 2908650 w 3057872"/>
              <a:gd name="connsiteY28" fmla="*/ 2616187 h 6606296"/>
              <a:gd name="connsiteX29" fmla="*/ 2588929 w 3057872"/>
              <a:gd name="connsiteY29" fmla="*/ 2788836 h 6606296"/>
              <a:gd name="connsiteX30" fmla="*/ 2160505 w 3057872"/>
              <a:gd name="connsiteY30" fmla="*/ 2935907 h 6606296"/>
              <a:gd name="connsiteX31" fmla="*/ 1879151 w 3057872"/>
              <a:gd name="connsiteY31" fmla="*/ 3223655 h 6606296"/>
              <a:gd name="connsiteX32" fmla="*/ 1540248 w 3057872"/>
              <a:gd name="connsiteY32" fmla="*/ 3453854 h 6606296"/>
              <a:gd name="connsiteX33" fmla="*/ 1201344 w 3057872"/>
              <a:gd name="connsiteY33" fmla="*/ 3703236 h 6606296"/>
              <a:gd name="connsiteX34" fmla="*/ 1124611 w 3057872"/>
              <a:gd name="connsiteY34" fmla="*/ 4086901 h 6606296"/>
              <a:gd name="connsiteX35" fmla="*/ 888018 w 3057872"/>
              <a:gd name="connsiteY35" fmla="*/ 4310704 h 6606296"/>
              <a:gd name="connsiteX36" fmla="*/ 817680 w 3057872"/>
              <a:gd name="connsiteY36" fmla="*/ 4592059 h 6606296"/>
              <a:gd name="connsiteX37" fmla="*/ 1073455 w 3057872"/>
              <a:gd name="connsiteY37" fmla="*/ 4924568 h 6606296"/>
              <a:gd name="connsiteX38" fmla="*/ 1623375 w 3057872"/>
              <a:gd name="connsiteY38" fmla="*/ 4905385 h 6606296"/>
              <a:gd name="connsiteX39" fmla="*/ 1975067 w 3057872"/>
              <a:gd name="connsiteY39" fmla="*/ 5231499 h 6606296"/>
              <a:gd name="connsiteX40" fmla="*/ 2000645 w 3057872"/>
              <a:gd name="connsiteY40" fmla="*/ 5851756 h 6606296"/>
              <a:gd name="connsiteX41" fmla="*/ 1719291 w 3057872"/>
              <a:gd name="connsiteY41" fmla="*/ 6081954 h 6606296"/>
              <a:gd name="connsiteX42" fmla="*/ 1732079 w 3057872"/>
              <a:gd name="connsiteY42" fmla="*/ 6459225 h 6606296"/>
              <a:gd name="connsiteX43" fmla="*/ 1521064 w 3057872"/>
              <a:gd name="connsiteY43" fmla="*/ 6606296 h 6606296"/>
              <a:gd name="connsiteX0" fmla="*/ 1521064 w 3057872"/>
              <a:gd name="connsiteY0" fmla="*/ 6606296 h 6606296"/>
              <a:gd name="connsiteX1" fmla="*/ 1188555 w 3057872"/>
              <a:gd name="connsiteY1" fmla="*/ 6503986 h 6606296"/>
              <a:gd name="connsiteX2" fmla="*/ 1150189 w 3057872"/>
              <a:gd name="connsiteY2" fmla="*/ 6069166 h 6606296"/>
              <a:gd name="connsiteX3" fmla="*/ 843257 w 3057872"/>
              <a:gd name="connsiteY3" fmla="*/ 5340204 h 6606296"/>
              <a:gd name="connsiteX4" fmla="*/ 555509 w 3057872"/>
              <a:gd name="connsiteY4" fmla="*/ 4898990 h 6606296"/>
              <a:gd name="connsiteX5" fmla="*/ 344493 w 3057872"/>
              <a:gd name="connsiteY5" fmla="*/ 4438593 h 6606296"/>
              <a:gd name="connsiteX6" fmla="*/ 82323 w 3057872"/>
              <a:gd name="connsiteY6" fmla="*/ 4086900 h 6606296"/>
              <a:gd name="connsiteX7" fmla="*/ 18379 w 3057872"/>
              <a:gd name="connsiteY7" fmla="*/ 3505009 h 6606296"/>
              <a:gd name="connsiteX8" fmla="*/ 376465 w 3057872"/>
              <a:gd name="connsiteY8" fmla="*/ 3204473 h 6606296"/>
              <a:gd name="connsiteX9" fmla="*/ 1099033 w 3057872"/>
              <a:gd name="connsiteY9" fmla="*/ 3210867 h 6606296"/>
              <a:gd name="connsiteX10" fmla="*/ 1597796 w 3057872"/>
              <a:gd name="connsiteY10" fmla="*/ 2923119 h 6606296"/>
              <a:gd name="connsiteX11" fmla="*/ 1885545 w 3057872"/>
              <a:gd name="connsiteY11" fmla="*/ 2660948 h 6606296"/>
              <a:gd name="connsiteX12" fmla="*/ 1923911 w 3057872"/>
              <a:gd name="connsiteY12" fmla="*/ 2213339 h 6606296"/>
              <a:gd name="connsiteX13" fmla="*/ 1604191 w 3057872"/>
              <a:gd name="connsiteY13" fmla="*/ 1848859 h 6606296"/>
              <a:gd name="connsiteX14" fmla="*/ 1361201 w 3057872"/>
              <a:gd name="connsiteY14" fmla="*/ 1497167 h 6606296"/>
              <a:gd name="connsiteX15" fmla="*/ 1169371 w 3057872"/>
              <a:gd name="connsiteY15" fmla="*/ 1113502 h 6606296"/>
              <a:gd name="connsiteX16" fmla="*/ 932779 w 3057872"/>
              <a:gd name="connsiteY16" fmla="*/ 857726 h 6606296"/>
              <a:gd name="connsiteX17" fmla="*/ 779312 w 3057872"/>
              <a:gd name="connsiteY17" fmla="*/ 486850 h 6606296"/>
              <a:gd name="connsiteX18" fmla="*/ 983933 w 3057872"/>
              <a:gd name="connsiteY18" fmla="*/ 109580 h 6606296"/>
              <a:gd name="connsiteX19" fmla="*/ 1393176 w 3057872"/>
              <a:gd name="connsiteY19" fmla="*/ 876 h 6606296"/>
              <a:gd name="connsiteX20" fmla="*/ 1757656 w 3057872"/>
              <a:gd name="connsiteY20" fmla="*/ 147947 h 6606296"/>
              <a:gd name="connsiteX21" fmla="*/ 1955883 w 3057872"/>
              <a:gd name="connsiteY21" fmla="*/ 531610 h 6606296"/>
              <a:gd name="connsiteX22" fmla="*/ 1738473 w 3057872"/>
              <a:gd name="connsiteY22" fmla="*/ 1075135 h 6606296"/>
              <a:gd name="connsiteX23" fmla="*/ 1891940 w 3057872"/>
              <a:gd name="connsiteY23" fmla="*/ 1503560 h 6606296"/>
              <a:gd name="connsiteX24" fmla="*/ 2134927 w 3057872"/>
              <a:gd name="connsiteY24" fmla="*/ 1778519 h 6606296"/>
              <a:gd name="connsiteX25" fmla="*/ 2569747 w 3057872"/>
              <a:gd name="connsiteY25" fmla="*/ 1746548 h 6606296"/>
              <a:gd name="connsiteX26" fmla="*/ 2863890 w 3057872"/>
              <a:gd name="connsiteY26" fmla="*/ 1906408 h 6606296"/>
              <a:gd name="connsiteX27" fmla="*/ 3055722 w 3057872"/>
              <a:gd name="connsiteY27" fmla="*/ 2245312 h 6606296"/>
              <a:gd name="connsiteX28" fmla="*/ 2908650 w 3057872"/>
              <a:gd name="connsiteY28" fmla="*/ 2616187 h 6606296"/>
              <a:gd name="connsiteX29" fmla="*/ 2588929 w 3057872"/>
              <a:gd name="connsiteY29" fmla="*/ 2788836 h 6606296"/>
              <a:gd name="connsiteX30" fmla="*/ 2160505 w 3057872"/>
              <a:gd name="connsiteY30" fmla="*/ 2935907 h 6606296"/>
              <a:gd name="connsiteX31" fmla="*/ 1879151 w 3057872"/>
              <a:gd name="connsiteY31" fmla="*/ 3223655 h 6606296"/>
              <a:gd name="connsiteX32" fmla="*/ 1540248 w 3057872"/>
              <a:gd name="connsiteY32" fmla="*/ 3453854 h 6606296"/>
              <a:gd name="connsiteX33" fmla="*/ 1201344 w 3057872"/>
              <a:gd name="connsiteY33" fmla="*/ 3703236 h 6606296"/>
              <a:gd name="connsiteX34" fmla="*/ 1124611 w 3057872"/>
              <a:gd name="connsiteY34" fmla="*/ 4086901 h 6606296"/>
              <a:gd name="connsiteX35" fmla="*/ 888018 w 3057872"/>
              <a:gd name="connsiteY35" fmla="*/ 4310704 h 6606296"/>
              <a:gd name="connsiteX36" fmla="*/ 817680 w 3057872"/>
              <a:gd name="connsiteY36" fmla="*/ 4592059 h 6606296"/>
              <a:gd name="connsiteX37" fmla="*/ 1073455 w 3057872"/>
              <a:gd name="connsiteY37" fmla="*/ 4924568 h 6606296"/>
              <a:gd name="connsiteX38" fmla="*/ 1623375 w 3057872"/>
              <a:gd name="connsiteY38" fmla="*/ 4905385 h 6606296"/>
              <a:gd name="connsiteX39" fmla="*/ 1975067 w 3057872"/>
              <a:gd name="connsiteY39" fmla="*/ 5231499 h 6606296"/>
              <a:gd name="connsiteX40" fmla="*/ 2000645 w 3057872"/>
              <a:gd name="connsiteY40" fmla="*/ 5851756 h 6606296"/>
              <a:gd name="connsiteX41" fmla="*/ 1719291 w 3057872"/>
              <a:gd name="connsiteY41" fmla="*/ 6081954 h 6606296"/>
              <a:gd name="connsiteX42" fmla="*/ 1732079 w 3057872"/>
              <a:gd name="connsiteY42" fmla="*/ 6459225 h 6606296"/>
              <a:gd name="connsiteX43" fmla="*/ 1521064 w 3057872"/>
              <a:gd name="connsiteY43" fmla="*/ 6606296 h 6606296"/>
              <a:gd name="connsiteX0" fmla="*/ 1521064 w 3057872"/>
              <a:gd name="connsiteY0" fmla="*/ 6606296 h 6606296"/>
              <a:gd name="connsiteX1" fmla="*/ 1188555 w 3057872"/>
              <a:gd name="connsiteY1" fmla="*/ 6503986 h 6606296"/>
              <a:gd name="connsiteX2" fmla="*/ 1150189 w 3057872"/>
              <a:gd name="connsiteY2" fmla="*/ 6069166 h 6606296"/>
              <a:gd name="connsiteX3" fmla="*/ 843257 w 3057872"/>
              <a:gd name="connsiteY3" fmla="*/ 5340204 h 6606296"/>
              <a:gd name="connsiteX4" fmla="*/ 555509 w 3057872"/>
              <a:gd name="connsiteY4" fmla="*/ 4898990 h 6606296"/>
              <a:gd name="connsiteX5" fmla="*/ 344493 w 3057872"/>
              <a:gd name="connsiteY5" fmla="*/ 4438593 h 6606296"/>
              <a:gd name="connsiteX6" fmla="*/ 82323 w 3057872"/>
              <a:gd name="connsiteY6" fmla="*/ 4086900 h 6606296"/>
              <a:gd name="connsiteX7" fmla="*/ 18379 w 3057872"/>
              <a:gd name="connsiteY7" fmla="*/ 3505009 h 6606296"/>
              <a:gd name="connsiteX8" fmla="*/ 376465 w 3057872"/>
              <a:gd name="connsiteY8" fmla="*/ 3204473 h 6606296"/>
              <a:gd name="connsiteX9" fmla="*/ 1099033 w 3057872"/>
              <a:gd name="connsiteY9" fmla="*/ 3210867 h 6606296"/>
              <a:gd name="connsiteX10" fmla="*/ 1597796 w 3057872"/>
              <a:gd name="connsiteY10" fmla="*/ 2923119 h 6606296"/>
              <a:gd name="connsiteX11" fmla="*/ 1885545 w 3057872"/>
              <a:gd name="connsiteY11" fmla="*/ 2660948 h 6606296"/>
              <a:gd name="connsiteX12" fmla="*/ 1923911 w 3057872"/>
              <a:gd name="connsiteY12" fmla="*/ 2213339 h 6606296"/>
              <a:gd name="connsiteX13" fmla="*/ 1604191 w 3057872"/>
              <a:gd name="connsiteY13" fmla="*/ 1848859 h 6606296"/>
              <a:gd name="connsiteX14" fmla="*/ 1361201 w 3057872"/>
              <a:gd name="connsiteY14" fmla="*/ 1497167 h 6606296"/>
              <a:gd name="connsiteX15" fmla="*/ 1169371 w 3057872"/>
              <a:gd name="connsiteY15" fmla="*/ 1113502 h 6606296"/>
              <a:gd name="connsiteX16" fmla="*/ 932779 w 3057872"/>
              <a:gd name="connsiteY16" fmla="*/ 857726 h 6606296"/>
              <a:gd name="connsiteX17" fmla="*/ 779312 w 3057872"/>
              <a:gd name="connsiteY17" fmla="*/ 486850 h 6606296"/>
              <a:gd name="connsiteX18" fmla="*/ 983933 w 3057872"/>
              <a:gd name="connsiteY18" fmla="*/ 109580 h 6606296"/>
              <a:gd name="connsiteX19" fmla="*/ 1393176 w 3057872"/>
              <a:gd name="connsiteY19" fmla="*/ 876 h 6606296"/>
              <a:gd name="connsiteX20" fmla="*/ 1757656 w 3057872"/>
              <a:gd name="connsiteY20" fmla="*/ 147947 h 6606296"/>
              <a:gd name="connsiteX21" fmla="*/ 1955883 w 3057872"/>
              <a:gd name="connsiteY21" fmla="*/ 531610 h 6606296"/>
              <a:gd name="connsiteX22" fmla="*/ 1738473 w 3057872"/>
              <a:gd name="connsiteY22" fmla="*/ 1075135 h 6606296"/>
              <a:gd name="connsiteX23" fmla="*/ 1891940 w 3057872"/>
              <a:gd name="connsiteY23" fmla="*/ 1503560 h 6606296"/>
              <a:gd name="connsiteX24" fmla="*/ 2134927 w 3057872"/>
              <a:gd name="connsiteY24" fmla="*/ 1778519 h 6606296"/>
              <a:gd name="connsiteX25" fmla="*/ 2569747 w 3057872"/>
              <a:gd name="connsiteY25" fmla="*/ 1746548 h 6606296"/>
              <a:gd name="connsiteX26" fmla="*/ 2863890 w 3057872"/>
              <a:gd name="connsiteY26" fmla="*/ 1906408 h 6606296"/>
              <a:gd name="connsiteX27" fmla="*/ 3055722 w 3057872"/>
              <a:gd name="connsiteY27" fmla="*/ 2245312 h 6606296"/>
              <a:gd name="connsiteX28" fmla="*/ 2908650 w 3057872"/>
              <a:gd name="connsiteY28" fmla="*/ 2616187 h 6606296"/>
              <a:gd name="connsiteX29" fmla="*/ 2588929 w 3057872"/>
              <a:gd name="connsiteY29" fmla="*/ 2788836 h 6606296"/>
              <a:gd name="connsiteX30" fmla="*/ 2160505 w 3057872"/>
              <a:gd name="connsiteY30" fmla="*/ 2935907 h 6606296"/>
              <a:gd name="connsiteX31" fmla="*/ 1879151 w 3057872"/>
              <a:gd name="connsiteY31" fmla="*/ 3223655 h 6606296"/>
              <a:gd name="connsiteX32" fmla="*/ 1540248 w 3057872"/>
              <a:gd name="connsiteY32" fmla="*/ 3453854 h 6606296"/>
              <a:gd name="connsiteX33" fmla="*/ 1201344 w 3057872"/>
              <a:gd name="connsiteY33" fmla="*/ 3703236 h 6606296"/>
              <a:gd name="connsiteX34" fmla="*/ 1124611 w 3057872"/>
              <a:gd name="connsiteY34" fmla="*/ 4086901 h 6606296"/>
              <a:gd name="connsiteX35" fmla="*/ 888018 w 3057872"/>
              <a:gd name="connsiteY35" fmla="*/ 4310704 h 6606296"/>
              <a:gd name="connsiteX36" fmla="*/ 817680 w 3057872"/>
              <a:gd name="connsiteY36" fmla="*/ 4592059 h 6606296"/>
              <a:gd name="connsiteX37" fmla="*/ 1073455 w 3057872"/>
              <a:gd name="connsiteY37" fmla="*/ 4924568 h 6606296"/>
              <a:gd name="connsiteX38" fmla="*/ 1623375 w 3057872"/>
              <a:gd name="connsiteY38" fmla="*/ 4905385 h 6606296"/>
              <a:gd name="connsiteX39" fmla="*/ 1975067 w 3057872"/>
              <a:gd name="connsiteY39" fmla="*/ 5231499 h 6606296"/>
              <a:gd name="connsiteX40" fmla="*/ 2000645 w 3057872"/>
              <a:gd name="connsiteY40" fmla="*/ 5851756 h 6606296"/>
              <a:gd name="connsiteX41" fmla="*/ 1719291 w 3057872"/>
              <a:gd name="connsiteY41" fmla="*/ 6081954 h 6606296"/>
              <a:gd name="connsiteX42" fmla="*/ 1732079 w 3057872"/>
              <a:gd name="connsiteY42" fmla="*/ 6459225 h 6606296"/>
              <a:gd name="connsiteX43" fmla="*/ 1521064 w 3057872"/>
              <a:gd name="connsiteY43" fmla="*/ 6606296 h 6606296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61741 w 3057872"/>
              <a:gd name="connsiteY38" fmla="*/ 4956540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61741 w 3057872"/>
              <a:gd name="connsiteY38" fmla="*/ 4956540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61741 w 3057872"/>
              <a:gd name="connsiteY38" fmla="*/ 4956540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61741 w 3057872"/>
              <a:gd name="connsiteY38" fmla="*/ 4956540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25685 w 3057872"/>
              <a:gd name="connsiteY41" fmla="*/ 6113926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61741 w 3057872"/>
              <a:gd name="connsiteY38" fmla="*/ 4956540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25685 w 3057872"/>
              <a:gd name="connsiteY41" fmla="*/ 6113926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6308"/>
              <a:gd name="connsiteX1" fmla="*/ 1239710 w 3057872"/>
              <a:gd name="connsiteY1" fmla="*/ 6452831 h 6606308"/>
              <a:gd name="connsiteX2" fmla="*/ 1150189 w 3057872"/>
              <a:gd name="connsiteY2" fmla="*/ 6069166 h 6606308"/>
              <a:gd name="connsiteX3" fmla="*/ 843257 w 3057872"/>
              <a:gd name="connsiteY3" fmla="*/ 5340204 h 6606308"/>
              <a:gd name="connsiteX4" fmla="*/ 555509 w 3057872"/>
              <a:gd name="connsiteY4" fmla="*/ 4898990 h 6606308"/>
              <a:gd name="connsiteX5" fmla="*/ 344493 w 3057872"/>
              <a:gd name="connsiteY5" fmla="*/ 4438593 h 6606308"/>
              <a:gd name="connsiteX6" fmla="*/ 82323 w 3057872"/>
              <a:gd name="connsiteY6" fmla="*/ 4086900 h 6606308"/>
              <a:gd name="connsiteX7" fmla="*/ 18379 w 3057872"/>
              <a:gd name="connsiteY7" fmla="*/ 3505009 h 6606308"/>
              <a:gd name="connsiteX8" fmla="*/ 376465 w 3057872"/>
              <a:gd name="connsiteY8" fmla="*/ 3204473 h 6606308"/>
              <a:gd name="connsiteX9" fmla="*/ 1099033 w 3057872"/>
              <a:gd name="connsiteY9" fmla="*/ 3210867 h 6606308"/>
              <a:gd name="connsiteX10" fmla="*/ 1597796 w 3057872"/>
              <a:gd name="connsiteY10" fmla="*/ 2923119 h 6606308"/>
              <a:gd name="connsiteX11" fmla="*/ 1885545 w 3057872"/>
              <a:gd name="connsiteY11" fmla="*/ 2660948 h 6606308"/>
              <a:gd name="connsiteX12" fmla="*/ 1923911 w 3057872"/>
              <a:gd name="connsiteY12" fmla="*/ 2213339 h 6606308"/>
              <a:gd name="connsiteX13" fmla="*/ 1604191 w 3057872"/>
              <a:gd name="connsiteY13" fmla="*/ 1848859 h 6606308"/>
              <a:gd name="connsiteX14" fmla="*/ 1361201 w 3057872"/>
              <a:gd name="connsiteY14" fmla="*/ 1497167 h 6606308"/>
              <a:gd name="connsiteX15" fmla="*/ 1169371 w 3057872"/>
              <a:gd name="connsiteY15" fmla="*/ 1113502 h 6606308"/>
              <a:gd name="connsiteX16" fmla="*/ 932779 w 3057872"/>
              <a:gd name="connsiteY16" fmla="*/ 857726 h 6606308"/>
              <a:gd name="connsiteX17" fmla="*/ 779312 w 3057872"/>
              <a:gd name="connsiteY17" fmla="*/ 486850 h 6606308"/>
              <a:gd name="connsiteX18" fmla="*/ 983933 w 3057872"/>
              <a:gd name="connsiteY18" fmla="*/ 109580 h 6606308"/>
              <a:gd name="connsiteX19" fmla="*/ 1393176 w 3057872"/>
              <a:gd name="connsiteY19" fmla="*/ 876 h 6606308"/>
              <a:gd name="connsiteX20" fmla="*/ 1757656 w 3057872"/>
              <a:gd name="connsiteY20" fmla="*/ 147947 h 6606308"/>
              <a:gd name="connsiteX21" fmla="*/ 1955883 w 3057872"/>
              <a:gd name="connsiteY21" fmla="*/ 531610 h 6606308"/>
              <a:gd name="connsiteX22" fmla="*/ 1738473 w 3057872"/>
              <a:gd name="connsiteY22" fmla="*/ 1075135 h 6606308"/>
              <a:gd name="connsiteX23" fmla="*/ 1891940 w 3057872"/>
              <a:gd name="connsiteY23" fmla="*/ 1503560 h 6606308"/>
              <a:gd name="connsiteX24" fmla="*/ 2134927 w 3057872"/>
              <a:gd name="connsiteY24" fmla="*/ 1778519 h 6606308"/>
              <a:gd name="connsiteX25" fmla="*/ 2569747 w 3057872"/>
              <a:gd name="connsiteY25" fmla="*/ 1746548 h 6606308"/>
              <a:gd name="connsiteX26" fmla="*/ 2863890 w 3057872"/>
              <a:gd name="connsiteY26" fmla="*/ 1906408 h 6606308"/>
              <a:gd name="connsiteX27" fmla="*/ 3055722 w 3057872"/>
              <a:gd name="connsiteY27" fmla="*/ 2245312 h 6606308"/>
              <a:gd name="connsiteX28" fmla="*/ 2908650 w 3057872"/>
              <a:gd name="connsiteY28" fmla="*/ 2616187 h 6606308"/>
              <a:gd name="connsiteX29" fmla="*/ 2588929 w 3057872"/>
              <a:gd name="connsiteY29" fmla="*/ 2788836 h 6606308"/>
              <a:gd name="connsiteX30" fmla="*/ 2160505 w 3057872"/>
              <a:gd name="connsiteY30" fmla="*/ 2935907 h 6606308"/>
              <a:gd name="connsiteX31" fmla="*/ 1879151 w 3057872"/>
              <a:gd name="connsiteY31" fmla="*/ 3223655 h 6606308"/>
              <a:gd name="connsiteX32" fmla="*/ 1540248 w 3057872"/>
              <a:gd name="connsiteY32" fmla="*/ 3453854 h 6606308"/>
              <a:gd name="connsiteX33" fmla="*/ 1201344 w 3057872"/>
              <a:gd name="connsiteY33" fmla="*/ 3703236 h 6606308"/>
              <a:gd name="connsiteX34" fmla="*/ 1105428 w 3057872"/>
              <a:gd name="connsiteY34" fmla="*/ 4106084 h 6606308"/>
              <a:gd name="connsiteX35" fmla="*/ 888018 w 3057872"/>
              <a:gd name="connsiteY35" fmla="*/ 4310704 h 6606308"/>
              <a:gd name="connsiteX36" fmla="*/ 817680 w 3057872"/>
              <a:gd name="connsiteY36" fmla="*/ 4592059 h 6606308"/>
              <a:gd name="connsiteX37" fmla="*/ 1073455 w 3057872"/>
              <a:gd name="connsiteY37" fmla="*/ 4924568 h 6606308"/>
              <a:gd name="connsiteX38" fmla="*/ 1661741 w 3057872"/>
              <a:gd name="connsiteY38" fmla="*/ 4956540 h 6606308"/>
              <a:gd name="connsiteX39" fmla="*/ 1975067 w 3057872"/>
              <a:gd name="connsiteY39" fmla="*/ 5231499 h 6606308"/>
              <a:gd name="connsiteX40" fmla="*/ 2000645 w 3057872"/>
              <a:gd name="connsiteY40" fmla="*/ 5851756 h 6606308"/>
              <a:gd name="connsiteX41" fmla="*/ 1725685 w 3057872"/>
              <a:gd name="connsiteY41" fmla="*/ 6113926 h 6606308"/>
              <a:gd name="connsiteX42" fmla="*/ 1732079 w 3057872"/>
              <a:gd name="connsiteY42" fmla="*/ 6459225 h 6606308"/>
              <a:gd name="connsiteX43" fmla="*/ 1521064 w 3057872"/>
              <a:gd name="connsiteY43" fmla="*/ 6606296 h 6606308"/>
              <a:gd name="connsiteX0" fmla="*/ 1521064 w 3057872"/>
              <a:gd name="connsiteY0" fmla="*/ 6606296 h 6606308"/>
              <a:gd name="connsiteX1" fmla="*/ 1239710 w 3057872"/>
              <a:gd name="connsiteY1" fmla="*/ 6452831 h 6606308"/>
              <a:gd name="connsiteX2" fmla="*/ 1169372 w 3057872"/>
              <a:gd name="connsiteY2" fmla="*/ 6049982 h 6606308"/>
              <a:gd name="connsiteX3" fmla="*/ 843257 w 3057872"/>
              <a:gd name="connsiteY3" fmla="*/ 5340204 h 6606308"/>
              <a:gd name="connsiteX4" fmla="*/ 555509 w 3057872"/>
              <a:gd name="connsiteY4" fmla="*/ 4898990 h 6606308"/>
              <a:gd name="connsiteX5" fmla="*/ 344493 w 3057872"/>
              <a:gd name="connsiteY5" fmla="*/ 4438593 h 6606308"/>
              <a:gd name="connsiteX6" fmla="*/ 82323 w 3057872"/>
              <a:gd name="connsiteY6" fmla="*/ 4086900 h 6606308"/>
              <a:gd name="connsiteX7" fmla="*/ 18379 w 3057872"/>
              <a:gd name="connsiteY7" fmla="*/ 3505009 h 6606308"/>
              <a:gd name="connsiteX8" fmla="*/ 376465 w 3057872"/>
              <a:gd name="connsiteY8" fmla="*/ 3204473 h 6606308"/>
              <a:gd name="connsiteX9" fmla="*/ 1099033 w 3057872"/>
              <a:gd name="connsiteY9" fmla="*/ 3210867 h 6606308"/>
              <a:gd name="connsiteX10" fmla="*/ 1597796 w 3057872"/>
              <a:gd name="connsiteY10" fmla="*/ 2923119 h 6606308"/>
              <a:gd name="connsiteX11" fmla="*/ 1885545 w 3057872"/>
              <a:gd name="connsiteY11" fmla="*/ 2660948 h 6606308"/>
              <a:gd name="connsiteX12" fmla="*/ 1923911 w 3057872"/>
              <a:gd name="connsiteY12" fmla="*/ 2213339 h 6606308"/>
              <a:gd name="connsiteX13" fmla="*/ 1604191 w 3057872"/>
              <a:gd name="connsiteY13" fmla="*/ 1848859 h 6606308"/>
              <a:gd name="connsiteX14" fmla="*/ 1361201 w 3057872"/>
              <a:gd name="connsiteY14" fmla="*/ 1497167 h 6606308"/>
              <a:gd name="connsiteX15" fmla="*/ 1169371 w 3057872"/>
              <a:gd name="connsiteY15" fmla="*/ 1113502 h 6606308"/>
              <a:gd name="connsiteX16" fmla="*/ 932779 w 3057872"/>
              <a:gd name="connsiteY16" fmla="*/ 857726 h 6606308"/>
              <a:gd name="connsiteX17" fmla="*/ 779312 w 3057872"/>
              <a:gd name="connsiteY17" fmla="*/ 486850 h 6606308"/>
              <a:gd name="connsiteX18" fmla="*/ 983933 w 3057872"/>
              <a:gd name="connsiteY18" fmla="*/ 109580 h 6606308"/>
              <a:gd name="connsiteX19" fmla="*/ 1393176 w 3057872"/>
              <a:gd name="connsiteY19" fmla="*/ 876 h 6606308"/>
              <a:gd name="connsiteX20" fmla="*/ 1757656 w 3057872"/>
              <a:gd name="connsiteY20" fmla="*/ 147947 h 6606308"/>
              <a:gd name="connsiteX21" fmla="*/ 1955883 w 3057872"/>
              <a:gd name="connsiteY21" fmla="*/ 531610 h 6606308"/>
              <a:gd name="connsiteX22" fmla="*/ 1738473 w 3057872"/>
              <a:gd name="connsiteY22" fmla="*/ 1075135 h 6606308"/>
              <a:gd name="connsiteX23" fmla="*/ 1891940 w 3057872"/>
              <a:gd name="connsiteY23" fmla="*/ 1503560 h 6606308"/>
              <a:gd name="connsiteX24" fmla="*/ 2134927 w 3057872"/>
              <a:gd name="connsiteY24" fmla="*/ 1778519 h 6606308"/>
              <a:gd name="connsiteX25" fmla="*/ 2569747 w 3057872"/>
              <a:gd name="connsiteY25" fmla="*/ 1746548 h 6606308"/>
              <a:gd name="connsiteX26" fmla="*/ 2863890 w 3057872"/>
              <a:gd name="connsiteY26" fmla="*/ 1906408 h 6606308"/>
              <a:gd name="connsiteX27" fmla="*/ 3055722 w 3057872"/>
              <a:gd name="connsiteY27" fmla="*/ 2245312 h 6606308"/>
              <a:gd name="connsiteX28" fmla="*/ 2908650 w 3057872"/>
              <a:gd name="connsiteY28" fmla="*/ 2616187 h 6606308"/>
              <a:gd name="connsiteX29" fmla="*/ 2588929 w 3057872"/>
              <a:gd name="connsiteY29" fmla="*/ 2788836 h 6606308"/>
              <a:gd name="connsiteX30" fmla="*/ 2160505 w 3057872"/>
              <a:gd name="connsiteY30" fmla="*/ 2935907 h 6606308"/>
              <a:gd name="connsiteX31" fmla="*/ 1879151 w 3057872"/>
              <a:gd name="connsiteY31" fmla="*/ 3223655 h 6606308"/>
              <a:gd name="connsiteX32" fmla="*/ 1540248 w 3057872"/>
              <a:gd name="connsiteY32" fmla="*/ 3453854 h 6606308"/>
              <a:gd name="connsiteX33" fmla="*/ 1201344 w 3057872"/>
              <a:gd name="connsiteY33" fmla="*/ 3703236 h 6606308"/>
              <a:gd name="connsiteX34" fmla="*/ 1105428 w 3057872"/>
              <a:gd name="connsiteY34" fmla="*/ 4106084 h 6606308"/>
              <a:gd name="connsiteX35" fmla="*/ 888018 w 3057872"/>
              <a:gd name="connsiteY35" fmla="*/ 4310704 h 6606308"/>
              <a:gd name="connsiteX36" fmla="*/ 817680 w 3057872"/>
              <a:gd name="connsiteY36" fmla="*/ 4592059 h 6606308"/>
              <a:gd name="connsiteX37" fmla="*/ 1073455 w 3057872"/>
              <a:gd name="connsiteY37" fmla="*/ 4924568 h 6606308"/>
              <a:gd name="connsiteX38" fmla="*/ 1661741 w 3057872"/>
              <a:gd name="connsiteY38" fmla="*/ 4956540 h 6606308"/>
              <a:gd name="connsiteX39" fmla="*/ 1975067 w 3057872"/>
              <a:gd name="connsiteY39" fmla="*/ 5231499 h 6606308"/>
              <a:gd name="connsiteX40" fmla="*/ 2000645 w 3057872"/>
              <a:gd name="connsiteY40" fmla="*/ 5851756 h 6606308"/>
              <a:gd name="connsiteX41" fmla="*/ 1725685 w 3057872"/>
              <a:gd name="connsiteY41" fmla="*/ 6113926 h 6606308"/>
              <a:gd name="connsiteX42" fmla="*/ 1732079 w 3057872"/>
              <a:gd name="connsiteY42" fmla="*/ 6459225 h 6606308"/>
              <a:gd name="connsiteX43" fmla="*/ 1521064 w 3057872"/>
              <a:gd name="connsiteY43" fmla="*/ 6606296 h 6606308"/>
              <a:gd name="connsiteX0" fmla="*/ 1521064 w 3057872"/>
              <a:gd name="connsiteY0" fmla="*/ 6606296 h 6606308"/>
              <a:gd name="connsiteX1" fmla="*/ 1239710 w 3057872"/>
              <a:gd name="connsiteY1" fmla="*/ 6452831 h 6606308"/>
              <a:gd name="connsiteX2" fmla="*/ 1169372 w 3057872"/>
              <a:gd name="connsiteY2" fmla="*/ 6049982 h 6606308"/>
              <a:gd name="connsiteX3" fmla="*/ 843257 w 3057872"/>
              <a:gd name="connsiteY3" fmla="*/ 5340204 h 6606308"/>
              <a:gd name="connsiteX4" fmla="*/ 555509 w 3057872"/>
              <a:gd name="connsiteY4" fmla="*/ 4898990 h 6606308"/>
              <a:gd name="connsiteX5" fmla="*/ 344493 w 3057872"/>
              <a:gd name="connsiteY5" fmla="*/ 4438593 h 6606308"/>
              <a:gd name="connsiteX6" fmla="*/ 82323 w 3057872"/>
              <a:gd name="connsiteY6" fmla="*/ 4086900 h 6606308"/>
              <a:gd name="connsiteX7" fmla="*/ 18379 w 3057872"/>
              <a:gd name="connsiteY7" fmla="*/ 3505009 h 6606308"/>
              <a:gd name="connsiteX8" fmla="*/ 376465 w 3057872"/>
              <a:gd name="connsiteY8" fmla="*/ 3204473 h 6606308"/>
              <a:gd name="connsiteX9" fmla="*/ 1099033 w 3057872"/>
              <a:gd name="connsiteY9" fmla="*/ 3210867 h 6606308"/>
              <a:gd name="connsiteX10" fmla="*/ 1597796 w 3057872"/>
              <a:gd name="connsiteY10" fmla="*/ 2923119 h 6606308"/>
              <a:gd name="connsiteX11" fmla="*/ 1885545 w 3057872"/>
              <a:gd name="connsiteY11" fmla="*/ 2660948 h 6606308"/>
              <a:gd name="connsiteX12" fmla="*/ 1923911 w 3057872"/>
              <a:gd name="connsiteY12" fmla="*/ 2213339 h 6606308"/>
              <a:gd name="connsiteX13" fmla="*/ 1604191 w 3057872"/>
              <a:gd name="connsiteY13" fmla="*/ 1848859 h 6606308"/>
              <a:gd name="connsiteX14" fmla="*/ 1361201 w 3057872"/>
              <a:gd name="connsiteY14" fmla="*/ 1497167 h 6606308"/>
              <a:gd name="connsiteX15" fmla="*/ 1169371 w 3057872"/>
              <a:gd name="connsiteY15" fmla="*/ 1113502 h 6606308"/>
              <a:gd name="connsiteX16" fmla="*/ 932779 w 3057872"/>
              <a:gd name="connsiteY16" fmla="*/ 857726 h 6606308"/>
              <a:gd name="connsiteX17" fmla="*/ 779312 w 3057872"/>
              <a:gd name="connsiteY17" fmla="*/ 486850 h 6606308"/>
              <a:gd name="connsiteX18" fmla="*/ 983933 w 3057872"/>
              <a:gd name="connsiteY18" fmla="*/ 109580 h 6606308"/>
              <a:gd name="connsiteX19" fmla="*/ 1393176 w 3057872"/>
              <a:gd name="connsiteY19" fmla="*/ 876 h 6606308"/>
              <a:gd name="connsiteX20" fmla="*/ 1757656 w 3057872"/>
              <a:gd name="connsiteY20" fmla="*/ 147947 h 6606308"/>
              <a:gd name="connsiteX21" fmla="*/ 1955883 w 3057872"/>
              <a:gd name="connsiteY21" fmla="*/ 531610 h 6606308"/>
              <a:gd name="connsiteX22" fmla="*/ 1738473 w 3057872"/>
              <a:gd name="connsiteY22" fmla="*/ 1075135 h 6606308"/>
              <a:gd name="connsiteX23" fmla="*/ 1891940 w 3057872"/>
              <a:gd name="connsiteY23" fmla="*/ 1503560 h 6606308"/>
              <a:gd name="connsiteX24" fmla="*/ 2134927 w 3057872"/>
              <a:gd name="connsiteY24" fmla="*/ 1778519 h 6606308"/>
              <a:gd name="connsiteX25" fmla="*/ 2569747 w 3057872"/>
              <a:gd name="connsiteY25" fmla="*/ 1746548 h 6606308"/>
              <a:gd name="connsiteX26" fmla="*/ 2863890 w 3057872"/>
              <a:gd name="connsiteY26" fmla="*/ 1906408 h 6606308"/>
              <a:gd name="connsiteX27" fmla="*/ 3055722 w 3057872"/>
              <a:gd name="connsiteY27" fmla="*/ 2245312 h 6606308"/>
              <a:gd name="connsiteX28" fmla="*/ 2908650 w 3057872"/>
              <a:gd name="connsiteY28" fmla="*/ 2616187 h 6606308"/>
              <a:gd name="connsiteX29" fmla="*/ 2588929 w 3057872"/>
              <a:gd name="connsiteY29" fmla="*/ 2788836 h 6606308"/>
              <a:gd name="connsiteX30" fmla="*/ 2160505 w 3057872"/>
              <a:gd name="connsiteY30" fmla="*/ 2935907 h 6606308"/>
              <a:gd name="connsiteX31" fmla="*/ 1879151 w 3057872"/>
              <a:gd name="connsiteY31" fmla="*/ 3223655 h 6606308"/>
              <a:gd name="connsiteX32" fmla="*/ 1540248 w 3057872"/>
              <a:gd name="connsiteY32" fmla="*/ 3453854 h 6606308"/>
              <a:gd name="connsiteX33" fmla="*/ 1201344 w 3057872"/>
              <a:gd name="connsiteY33" fmla="*/ 3703236 h 6606308"/>
              <a:gd name="connsiteX34" fmla="*/ 1105428 w 3057872"/>
              <a:gd name="connsiteY34" fmla="*/ 4106084 h 6606308"/>
              <a:gd name="connsiteX35" fmla="*/ 888018 w 3057872"/>
              <a:gd name="connsiteY35" fmla="*/ 4310704 h 6606308"/>
              <a:gd name="connsiteX36" fmla="*/ 817680 w 3057872"/>
              <a:gd name="connsiteY36" fmla="*/ 4592059 h 6606308"/>
              <a:gd name="connsiteX37" fmla="*/ 1073455 w 3057872"/>
              <a:gd name="connsiteY37" fmla="*/ 4924568 h 6606308"/>
              <a:gd name="connsiteX38" fmla="*/ 1661741 w 3057872"/>
              <a:gd name="connsiteY38" fmla="*/ 4956540 h 6606308"/>
              <a:gd name="connsiteX39" fmla="*/ 1975067 w 3057872"/>
              <a:gd name="connsiteY39" fmla="*/ 5231499 h 6606308"/>
              <a:gd name="connsiteX40" fmla="*/ 2000645 w 3057872"/>
              <a:gd name="connsiteY40" fmla="*/ 5851756 h 6606308"/>
              <a:gd name="connsiteX41" fmla="*/ 1725685 w 3057872"/>
              <a:gd name="connsiteY41" fmla="*/ 6113926 h 6606308"/>
              <a:gd name="connsiteX42" fmla="*/ 1732079 w 3057872"/>
              <a:gd name="connsiteY42" fmla="*/ 6459225 h 6606308"/>
              <a:gd name="connsiteX43" fmla="*/ 1521064 w 3057872"/>
              <a:gd name="connsiteY43" fmla="*/ 6606296 h 6606308"/>
              <a:gd name="connsiteX0" fmla="*/ 1542090 w 3078898"/>
              <a:gd name="connsiteY0" fmla="*/ 6606296 h 6606308"/>
              <a:gd name="connsiteX1" fmla="*/ 1260736 w 3078898"/>
              <a:gd name="connsiteY1" fmla="*/ 6452831 h 6606308"/>
              <a:gd name="connsiteX2" fmla="*/ 1190398 w 3078898"/>
              <a:gd name="connsiteY2" fmla="*/ 6049982 h 6606308"/>
              <a:gd name="connsiteX3" fmla="*/ 864283 w 3078898"/>
              <a:gd name="connsiteY3" fmla="*/ 5340204 h 6606308"/>
              <a:gd name="connsiteX4" fmla="*/ 576535 w 3078898"/>
              <a:gd name="connsiteY4" fmla="*/ 4898990 h 6606308"/>
              <a:gd name="connsiteX5" fmla="*/ 365519 w 3078898"/>
              <a:gd name="connsiteY5" fmla="*/ 4438593 h 6606308"/>
              <a:gd name="connsiteX6" fmla="*/ 45799 w 3078898"/>
              <a:gd name="connsiteY6" fmla="*/ 4016562 h 6606308"/>
              <a:gd name="connsiteX7" fmla="*/ 39405 w 3078898"/>
              <a:gd name="connsiteY7" fmla="*/ 3505009 h 6606308"/>
              <a:gd name="connsiteX8" fmla="*/ 397491 w 3078898"/>
              <a:gd name="connsiteY8" fmla="*/ 3204473 h 6606308"/>
              <a:gd name="connsiteX9" fmla="*/ 1120059 w 3078898"/>
              <a:gd name="connsiteY9" fmla="*/ 3210867 h 6606308"/>
              <a:gd name="connsiteX10" fmla="*/ 1618822 w 3078898"/>
              <a:gd name="connsiteY10" fmla="*/ 2923119 h 6606308"/>
              <a:gd name="connsiteX11" fmla="*/ 1906571 w 3078898"/>
              <a:gd name="connsiteY11" fmla="*/ 2660948 h 6606308"/>
              <a:gd name="connsiteX12" fmla="*/ 1944937 w 3078898"/>
              <a:gd name="connsiteY12" fmla="*/ 2213339 h 6606308"/>
              <a:gd name="connsiteX13" fmla="*/ 1625217 w 3078898"/>
              <a:gd name="connsiteY13" fmla="*/ 1848859 h 6606308"/>
              <a:gd name="connsiteX14" fmla="*/ 1382227 w 3078898"/>
              <a:gd name="connsiteY14" fmla="*/ 1497167 h 6606308"/>
              <a:gd name="connsiteX15" fmla="*/ 1190397 w 3078898"/>
              <a:gd name="connsiteY15" fmla="*/ 1113502 h 6606308"/>
              <a:gd name="connsiteX16" fmla="*/ 953805 w 3078898"/>
              <a:gd name="connsiteY16" fmla="*/ 857726 h 6606308"/>
              <a:gd name="connsiteX17" fmla="*/ 800338 w 3078898"/>
              <a:gd name="connsiteY17" fmla="*/ 486850 h 6606308"/>
              <a:gd name="connsiteX18" fmla="*/ 1004959 w 3078898"/>
              <a:gd name="connsiteY18" fmla="*/ 109580 h 6606308"/>
              <a:gd name="connsiteX19" fmla="*/ 1414202 w 3078898"/>
              <a:gd name="connsiteY19" fmla="*/ 876 h 6606308"/>
              <a:gd name="connsiteX20" fmla="*/ 1778682 w 3078898"/>
              <a:gd name="connsiteY20" fmla="*/ 147947 h 6606308"/>
              <a:gd name="connsiteX21" fmla="*/ 1976909 w 3078898"/>
              <a:gd name="connsiteY21" fmla="*/ 531610 h 6606308"/>
              <a:gd name="connsiteX22" fmla="*/ 1759499 w 3078898"/>
              <a:gd name="connsiteY22" fmla="*/ 1075135 h 6606308"/>
              <a:gd name="connsiteX23" fmla="*/ 1912966 w 3078898"/>
              <a:gd name="connsiteY23" fmla="*/ 1503560 h 6606308"/>
              <a:gd name="connsiteX24" fmla="*/ 2155953 w 3078898"/>
              <a:gd name="connsiteY24" fmla="*/ 1778519 h 6606308"/>
              <a:gd name="connsiteX25" fmla="*/ 2590773 w 3078898"/>
              <a:gd name="connsiteY25" fmla="*/ 1746548 h 6606308"/>
              <a:gd name="connsiteX26" fmla="*/ 2884916 w 3078898"/>
              <a:gd name="connsiteY26" fmla="*/ 1906408 h 6606308"/>
              <a:gd name="connsiteX27" fmla="*/ 3076748 w 3078898"/>
              <a:gd name="connsiteY27" fmla="*/ 2245312 h 6606308"/>
              <a:gd name="connsiteX28" fmla="*/ 2929676 w 3078898"/>
              <a:gd name="connsiteY28" fmla="*/ 2616187 h 6606308"/>
              <a:gd name="connsiteX29" fmla="*/ 2609955 w 3078898"/>
              <a:gd name="connsiteY29" fmla="*/ 2788836 h 6606308"/>
              <a:gd name="connsiteX30" fmla="*/ 2181531 w 3078898"/>
              <a:gd name="connsiteY30" fmla="*/ 2935907 h 6606308"/>
              <a:gd name="connsiteX31" fmla="*/ 1900177 w 3078898"/>
              <a:gd name="connsiteY31" fmla="*/ 3223655 h 6606308"/>
              <a:gd name="connsiteX32" fmla="*/ 1561274 w 3078898"/>
              <a:gd name="connsiteY32" fmla="*/ 3453854 h 6606308"/>
              <a:gd name="connsiteX33" fmla="*/ 1222370 w 3078898"/>
              <a:gd name="connsiteY33" fmla="*/ 3703236 h 6606308"/>
              <a:gd name="connsiteX34" fmla="*/ 1126454 w 3078898"/>
              <a:gd name="connsiteY34" fmla="*/ 4106084 h 6606308"/>
              <a:gd name="connsiteX35" fmla="*/ 909044 w 3078898"/>
              <a:gd name="connsiteY35" fmla="*/ 4310704 h 6606308"/>
              <a:gd name="connsiteX36" fmla="*/ 838706 w 3078898"/>
              <a:gd name="connsiteY36" fmla="*/ 4592059 h 6606308"/>
              <a:gd name="connsiteX37" fmla="*/ 1094481 w 3078898"/>
              <a:gd name="connsiteY37" fmla="*/ 4924568 h 6606308"/>
              <a:gd name="connsiteX38" fmla="*/ 1682767 w 3078898"/>
              <a:gd name="connsiteY38" fmla="*/ 4956540 h 6606308"/>
              <a:gd name="connsiteX39" fmla="*/ 1996093 w 3078898"/>
              <a:gd name="connsiteY39" fmla="*/ 5231499 h 6606308"/>
              <a:gd name="connsiteX40" fmla="*/ 2021671 w 3078898"/>
              <a:gd name="connsiteY40" fmla="*/ 5851756 h 6606308"/>
              <a:gd name="connsiteX41" fmla="*/ 1746711 w 3078898"/>
              <a:gd name="connsiteY41" fmla="*/ 6113926 h 6606308"/>
              <a:gd name="connsiteX42" fmla="*/ 1753105 w 3078898"/>
              <a:gd name="connsiteY42" fmla="*/ 6459225 h 6606308"/>
              <a:gd name="connsiteX43" fmla="*/ 1542090 w 3078898"/>
              <a:gd name="connsiteY43" fmla="*/ 6606296 h 6606308"/>
              <a:gd name="connsiteX0" fmla="*/ 1542090 w 3078898"/>
              <a:gd name="connsiteY0" fmla="*/ 6606296 h 6606308"/>
              <a:gd name="connsiteX1" fmla="*/ 1260736 w 3078898"/>
              <a:gd name="connsiteY1" fmla="*/ 6452831 h 6606308"/>
              <a:gd name="connsiteX2" fmla="*/ 1190398 w 3078898"/>
              <a:gd name="connsiteY2" fmla="*/ 6049982 h 6606308"/>
              <a:gd name="connsiteX3" fmla="*/ 864283 w 3078898"/>
              <a:gd name="connsiteY3" fmla="*/ 5340204 h 6606308"/>
              <a:gd name="connsiteX4" fmla="*/ 576535 w 3078898"/>
              <a:gd name="connsiteY4" fmla="*/ 4898990 h 6606308"/>
              <a:gd name="connsiteX5" fmla="*/ 365519 w 3078898"/>
              <a:gd name="connsiteY5" fmla="*/ 4438593 h 6606308"/>
              <a:gd name="connsiteX6" fmla="*/ 45799 w 3078898"/>
              <a:gd name="connsiteY6" fmla="*/ 4016562 h 6606308"/>
              <a:gd name="connsiteX7" fmla="*/ 39405 w 3078898"/>
              <a:gd name="connsiteY7" fmla="*/ 3505009 h 6606308"/>
              <a:gd name="connsiteX8" fmla="*/ 397491 w 3078898"/>
              <a:gd name="connsiteY8" fmla="*/ 3204473 h 6606308"/>
              <a:gd name="connsiteX9" fmla="*/ 1120059 w 3078898"/>
              <a:gd name="connsiteY9" fmla="*/ 3210867 h 6606308"/>
              <a:gd name="connsiteX10" fmla="*/ 1618822 w 3078898"/>
              <a:gd name="connsiteY10" fmla="*/ 2923119 h 6606308"/>
              <a:gd name="connsiteX11" fmla="*/ 1906571 w 3078898"/>
              <a:gd name="connsiteY11" fmla="*/ 2660948 h 6606308"/>
              <a:gd name="connsiteX12" fmla="*/ 1944937 w 3078898"/>
              <a:gd name="connsiteY12" fmla="*/ 2213339 h 6606308"/>
              <a:gd name="connsiteX13" fmla="*/ 1625217 w 3078898"/>
              <a:gd name="connsiteY13" fmla="*/ 1848859 h 6606308"/>
              <a:gd name="connsiteX14" fmla="*/ 1382227 w 3078898"/>
              <a:gd name="connsiteY14" fmla="*/ 1497167 h 6606308"/>
              <a:gd name="connsiteX15" fmla="*/ 1190397 w 3078898"/>
              <a:gd name="connsiteY15" fmla="*/ 1113502 h 6606308"/>
              <a:gd name="connsiteX16" fmla="*/ 953805 w 3078898"/>
              <a:gd name="connsiteY16" fmla="*/ 857726 h 6606308"/>
              <a:gd name="connsiteX17" fmla="*/ 800338 w 3078898"/>
              <a:gd name="connsiteY17" fmla="*/ 486850 h 6606308"/>
              <a:gd name="connsiteX18" fmla="*/ 1004959 w 3078898"/>
              <a:gd name="connsiteY18" fmla="*/ 109580 h 6606308"/>
              <a:gd name="connsiteX19" fmla="*/ 1414202 w 3078898"/>
              <a:gd name="connsiteY19" fmla="*/ 876 h 6606308"/>
              <a:gd name="connsiteX20" fmla="*/ 1778682 w 3078898"/>
              <a:gd name="connsiteY20" fmla="*/ 147947 h 6606308"/>
              <a:gd name="connsiteX21" fmla="*/ 1976909 w 3078898"/>
              <a:gd name="connsiteY21" fmla="*/ 531610 h 6606308"/>
              <a:gd name="connsiteX22" fmla="*/ 1759499 w 3078898"/>
              <a:gd name="connsiteY22" fmla="*/ 1075135 h 6606308"/>
              <a:gd name="connsiteX23" fmla="*/ 1912966 w 3078898"/>
              <a:gd name="connsiteY23" fmla="*/ 1503560 h 6606308"/>
              <a:gd name="connsiteX24" fmla="*/ 2155953 w 3078898"/>
              <a:gd name="connsiteY24" fmla="*/ 1778519 h 6606308"/>
              <a:gd name="connsiteX25" fmla="*/ 2590773 w 3078898"/>
              <a:gd name="connsiteY25" fmla="*/ 1746548 h 6606308"/>
              <a:gd name="connsiteX26" fmla="*/ 2884916 w 3078898"/>
              <a:gd name="connsiteY26" fmla="*/ 1906408 h 6606308"/>
              <a:gd name="connsiteX27" fmla="*/ 3076748 w 3078898"/>
              <a:gd name="connsiteY27" fmla="*/ 2245312 h 6606308"/>
              <a:gd name="connsiteX28" fmla="*/ 2929676 w 3078898"/>
              <a:gd name="connsiteY28" fmla="*/ 2616187 h 6606308"/>
              <a:gd name="connsiteX29" fmla="*/ 2609955 w 3078898"/>
              <a:gd name="connsiteY29" fmla="*/ 2788836 h 6606308"/>
              <a:gd name="connsiteX30" fmla="*/ 2181531 w 3078898"/>
              <a:gd name="connsiteY30" fmla="*/ 2935907 h 6606308"/>
              <a:gd name="connsiteX31" fmla="*/ 1900177 w 3078898"/>
              <a:gd name="connsiteY31" fmla="*/ 3223655 h 6606308"/>
              <a:gd name="connsiteX32" fmla="*/ 1561274 w 3078898"/>
              <a:gd name="connsiteY32" fmla="*/ 3453854 h 6606308"/>
              <a:gd name="connsiteX33" fmla="*/ 1222370 w 3078898"/>
              <a:gd name="connsiteY33" fmla="*/ 3703236 h 6606308"/>
              <a:gd name="connsiteX34" fmla="*/ 1126454 w 3078898"/>
              <a:gd name="connsiteY34" fmla="*/ 4106084 h 6606308"/>
              <a:gd name="connsiteX35" fmla="*/ 909044 w 3078898"/>
              <a:gd name="connsiteY35" fmla="*/ 4310704 h 6606308"/>
              <a:gd name="connsiteX36" fmla="*/ 838706 w 3078898"/>
              <a:gd name="connsiteY36" fmla="*/ 4592059 h 6606308"/>
              <a:gd name="connsiteX37" fmla="*/ 1094481 w 3078898"/>
              <a:gd name="connsiteY37" fmla="*/ 4924568 h 6606308"/>
              <a:gd name="connsiteX38" fmla="*/ 1682767 w 3078898"/>
              <a:gd name="connsiteY38" fmla="*/ 4956540 h 6606308"/>
              <a:gd name="connsiteX39" fmla="*/ 1996093 w 3078898"/>
              <a:gd name="connsiteY39" fmla="*/ 5231499 h 6606308"/>
              <a:gd name="connsiteX40" fmla="*/ 2021671 w 3078898"/>
              <a:gd name="connsiteY40" fmla="*/ 5851756 h 6606308"/>
              <a:gd name="connsiteX41" fmla="*/ 1746711 w 3078898"/>
              <a:gd name="connsiteY41" fmla="*/ 6113926 h 6606308"/>
              <a:gd name="connsiteX42" fmla="*/ 1753105 w 3078898"/>
              <a:gd name="connsiteY42" fmla="*/ 6459225 h 6606308"/>
              <a:gd name="connsiteX43" fmla="*/ 1542090 w 3078898"/>
              <a:gd name="connsiteY43" fmla="*/ 6606296 h 6606308"/>
              <a:gd name="connsiteX0" fmla="*/ 1538515 w 3075323"/>
              <a:gd name="connsiteY0" fmla="*/ 6606296 h 6606308"/>
              <a:gd name="connsiteX1" fmla="*/ 1257161 w 3075323"/>
              <a:gd name="connsiteY1" fmla="*/ 6452831 h 6606308"/>
              <a:gd name="connsiteX2" fmla="*/ 1186823 w 3075323"/>
              <a:gd name="connsiteY2" fmla="*/ 6049982 h 6606308"/>
              <a:gd name="connsiteX3" fmla="*/ 860708 w 3075323"/>
              <a:gd name="connsiteY3" fmla="*/ 5340204 h 6606308"/>
              <a:gd name="connsiteX4" fmla="*/ 572960 w 3075323"/>
              <a:gd name="connsiteY4" fmla="*/ 4898990 h 6606308"/>
              <a:gd name="connsiteX5" fmla="*/ 361944 w 3075323"/>
              <a:gd name="connsiteY5" fmla="*/ 4438593 h 6606308"/>
              <a:gd name="connsiteX6" fmla="*/ 42224 w 3075323"/>
              <a:gd name="connsiteY6" fmla="*/ 4016562 h 6606308"/>
              <a:gd name="connsiteX7" fmla="*/ 35830 w 3075323"/>
              <a:gd name="connsiteY7" fmla="*/ 3505009 h 6606308"/>
              <a:gd name="connsiteX8" fmla="*/ 393916 w 3075323"/>
              <a:gd name="connsiteY8" fmla="*/ 3204473 h 6606308"/>
              <a:gd name="connsiteX9" fmla="*/ 1116484 w 3075323"/>
              <a:gd name="connsiteY9" fmla="*/ 3210867 h 6606308"/>
              <a:gd name="connsiteX10" fmla="*/ 1615247 w 3075323"/>
              <a:gd name="connsiteY10" fmla="*/ 2923119 h 6606308"/>
              <a:gd name="connsiteX11" fmla="*/ 1902996 w 3075323"/>
              <a:gd name="connsiteY11" fmla="*/ 2660948 h 6606308"/>
              <a:gd name="connsiteX12" fmla="*/ 1941362 w 3075323"/>
              <a:gd name="connsiteY12" fmla="*/ 2213339 h 6606308"/>
              <a:gd name="connsiteX13" fmla="*/ 1621642 w 3075323"/>
              <a:gd name="connsiteY13" fmla="*/ 1848859 h 6606308"/>
              <a:gd name="connsiteX14" fmla="*/ 1378652 w 3075323"/>
              <a:gd name="connsiteY14" fmla="*/ 1497167 h 6606308"/>
              <a:gd name="connsiteX15" fmla="*/ 1186822 w 3075323"/>
              <a:gd name="connsiteY15" fmla="*/ 1113502 h 6606308"/>
              <a:gd name="connsiteX16" fmla="*/ 950230 w 3075323"/>
              <a:gd name="connsiteY16" fmla="*/ 857726 h 6606308"/>
              <a:gd name="connsiteX17" fmla="*/ 796763 w 3075323"/>
              <a:gd name="connsiteY17" fmla="*/ 486850 h 6606308"/>
              <a:gd name="connsiteX18" fmla="*/ 1001384 w 3075323"/>
              <a:gd name="connsiteY18" fmla="*/ 109580 h 6606308"/>
              <a:gd name="connsiteX19" fmla="*/ 1410627 w 3075323"/>
              <a:gd name="connsiteY19" fmla="*/ 876 h 6606308"/>
              <a:gd name="connsiteX20" fmla="*/ 1775107 w 3075323"/>
              <a:gd name="connsiteY20" fmla="*/ 147947 h 6606308"/>
              <a:gd name="connsiteX21" fmla="*/ 1973334 w 3075323"/>
              <a:gd name="connsiteY21" fmla="*/ 531610 h 6606308"/>
              <a:gd name="connsiteX22" fmla="*/ 1755924 w 3075323"/>
              <a:gd name="connsiteY22" fmla="*/ 1075135 h 6606308"/>
              <a:gd name="connsiteX23" fmla="*/ 1909391 w 3075323"/>
              <a:gd name="connsiteY23" fmla="*/ 1503560 h 6606308"/>
              <a:gd name="connsiteX24" fmla="*/ 2152378 w 3075323"/>
              <a:gd name="connsiteY24" fmla="*/ 1778519 h 6606308"/>
              <a:gd name="connsiteX25" fmla="*/ 2587198 w 3075323"/>
              <a:gd name="connsiteY25" fmla="*/ 1746548 h 6606308"/>
              <a:gd name="connsiteX26" fmla="*/ 2881341 w 3075323"/>
              <a:gd name="connsiteY26" fmla="*/ 1906408 h 6606308"/>
              <a:gd name="connsiteX27" fmla="*/ 3073173 w 3075323"/>
              <a:gd name="connsiteY27" fmla="*/ 2245312 h 6606308"/>
              <a:gd name="connsiteX28" fmla="*/ 2926101 w 3075323"/>
              <a:gd name="connsiteY28" fmla="*/ 2616187 h 6606308"/>
              <a:gd name="connsiteX29" fmla="*/ 2606380 w 3075323"/>
              <a:gd name="connsiteY29" fmla="*/ 2788836 h 6606308"/>
              <a:gd name="connsiteX30" fmla="*/ 2177956 w 3075323"/>
              <a:gd name="connsiteY30" fmla="*/ 2935907 h 6606308"/>
              <a:gd name="connsiteX31" fmla="*/ 1896602 w 3075323"/>
              <a:gd name="connsiteY31" fmla="*/ 3223655 h 6606308"/>
              <a:gd name="connsiteX32" fmla="*/ 1557699 w 3075323"/>
              <a:gd name="connsiteY32" fmla="*/ 3453854 h 6606308"/>
              <a:gd name="connsiteX33" fmla="*/ 1218795 w 3075323"/>
              <a:gd name="connsiteY33" fmla="*/ 3703236 h 6606308"/>
              <a:gd name="connsiteX34" fmla="*/ 1122879 w 3075323"/>
              <a:gd name="connsiteY34" fmla="*/ 4106084 h 6606308"/>
              <a:gd name="connsiteX35" fmla="*/ 905469 w 3075323"/>
              <a:gd name="connsiteY35" fmla="*/ 4310704 h 6606308"/>
              <a:gd name="connsiteX36" fmla="*/ 835131 w 3075323"/>
              <a:gd name="connsiteY36" fmla="*/ 4592059 h 6606308"/>
              <a:gd name="connsiteX37" fmla="*/ 1090906 w 3075323"/>
              <a:gd name="connsiteY37" fmla="*/ 4924568 h 6606308"/>
              <a:gd name="connsiteX38" fmla="*/ 1679192 w 3075323"/>
              <a:gd name="connsiteY38" fmla="*/ 4956540 h 6606308"/>
              <a:gd name="connsiteX39" fmla="*/ 1992518 w 3075323"/>
              <a:gd name="connsiteY39" fmla="*/ 5231499 h 6606308"/>
              <a:gd name="connsiteX40" fmla="*/ 2018096 w 3075323"/>
              <a:gd name="connsiteY40" fmla="*/ 5851756 h 6606308"/>
              <a:gd name="connsiteX41" fmla="*/ 1743136 w 3075323"/>
              <a:gd name="connsiteY41" fmla="*/ 6113926 h 6606308"/>
              <a:gd name="connsiteX42" fmla="*/ 1749530 w 3075323"/>
              <a:gd name="connsiteY42" fmla="*/ 6459225 h 6606308"/>
              <a:gd name="connsiteX43" fmla="*/ 1538515 w 3075323"/>
              <a:gd name="connsiteY43" fmla="*/ 6606296 h 660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075323" h="6606308">
                <a:moveTo>
                  <a:pt x="1538515" y="6606296"/>
                </a:moveTo>
                <a:cubicBezTo>
                  <a:pt x="1456454" y="6605230"/>
                  <a:pt x="1315776" y="6545550"/>
                  <a:pt x="1257161" y="6452831"/>
                </a:cubicBezTo>
                <a:cubicBezTo>
                  <a:pt x="1198546" y="6360112"/>
                  <a:pt x="1240110" y="6248208"/>
                  <a:pt x="1186823" y="6049982"/>
                </a:cubicBezTo>
                <a:cubicBezTo>
                  <a:pt x="1135718" y="5859873"/>
                  <a:pt x="963018" y="5532036"/>
                  <a:pt x="860708" y="5340204"/>
                </a:cubicBezTo>
                <a:cubicBezTo>
                  <a:pt x="758398" y="5148372"/>
                  <a:pt x="656087" y="5049258"/>
                  <a:pt x="572960" y="4898990"/>
                </a:cubicBezTo>
                <a:cubicBezTo>
                  <a:pt x="489833" y="4748722"/>
                  <a:pt x="450400" y="4585664"/>
                  <a:pt x="361944" y="4438593"/>
                </a:cubicBezTo>
                <a:cubicBezTo>
                  <a:pt x="273488" y="4291522"/>
                  <a:pt x="90182" y="4191342"/>
                  <a:pt x="42224" y="4016562"/>
                </a:cubicBezTo>
                <a:cubicBezTo>
                  <a:pt x="-1388" y="3857620"/>
                  <a:pt x="-22785" y="3640357"/>
                  <a:pt x="35830" y="3505009"/>
                </a:cubicBezTo>
                <a:cubicBezTo>
                  <a:pt x="94445" y="3369661"/>
                  <a:pt x="213807" y="3253497"/>
                  <a:pt x="393916" y="3204473"/>
                </a:cubicBezTo>
                <a:cubicBezTo>
                  <a:pt x="574025" y="3155449"/>
                  <a:pt x="912929" y="3257759"/>
                  <a:pt x="1116484" y="3210867"/>
                </a:cubicBezTo>
                <a:cubicBezTo>
                  <a:pt x="1320039" y="3163975"/>
                  <a:pt x="1484162" y="3014772"/>
                  <a:pt x="1615247" y="2923119"/>
                </a:cubicBezTo>
                <a:cubicBezTo>
                  <a:pt x="1746332" y="2831466"/>
                  <a:pt x="1848644" y="2779245"/>
                  <a:pt x="1902996" y="2660948"/>
                </a:cubicBezTo>
                <a:cubicBezTo>
                  <a:pt x="1957348" y="2542651"/>
                  <a:pt x="1988254" y="2348687"/>
                  <a:pt x="1941362" y="2213339"/>
                </a:cubicBezTo>
                <a:cubicBezTo>
                  <a:pt x="1894470" y="2077991"/>
                  <a:pt x="1717558" y="1969287"/>
                  <a:pt x="1621642" y="1848859"/>
                </a:cubicBezTo>
                <a:lnTo>
                  <a:pt x="1378652" y="1497167"/>
                </a:lnTo>
                <a:cubicBezTo>
                  <a:pt x="1295525" y="1356490"/>
                  <a:pt x="1258226" y="1220075"/>
                  <a:pt x="1186822" y="1113502"/>
                </a:cubicBezTo>
                <a:cubicBezTo>
                  <a:pt x="1115418" y="1006929"/>
                  <a:pt x="1015240" y="962168"/>
                  <a:pt x="950230" y="857726"/>
                </a:cubicBezTo>
                <a:cubicBezTo>
                  <a:pt x="885220" y="753284"/>
                  <a:pt x="788237" y="611541"/>
                  <a:pt x="796763" y="486850"/>
                </a:cubicBezTo>
                <a:cubicBezTo>
                  <a:pt x="805289" y="362159"/>
                  <a:pt x="899073" y="190576"/>
                  <a:pt x="1001384" y="109580"/>
                </a:cubicBezTo>
                <a:cubicBezTo>
                  <a:pt x="1103695" y="28584"/>
                  <a:pt x="1269656" y="-6114"/>
                  <a:pt x="1410627" y="876"/>
                </a:cubicBezTo>
                <a:cubicBezTo>
                  <a:pt x="1539581" y="7270"/>
                  <a:pt x="1681323" y="59491"/>
                  <a:pt x="1775107" y="147947"/>
                </a:cubicBezTo>
                <a:cubicBezTo>
                  <a:pt x="1868891" y="236403"/>
                  <a:pt x="1957778" y="388504"/>
                  <a:pt x="1973334" y="531610"/>
                </a:cubicBezTo>
                <a:cubicBezTo>
                  <a:pt x="1993126" y="713689"/>
                  <a:pt x="1777910" y="883936"/>
                  <a:pt x="1755924" y="1075135"/>
                </a:cubicBezTo>
                <a:cubicBezTo>
                  <a:pt x="1738595" y="1225836"/>
                  <a:pt x="1858235" y="1360752"/>
                  <a:pt x="1909391" y="1503560"/>
                </a:cubicBezTo>
                <a:cubicBezTo>
                  <a:pt x="1975467" y="1620791"/>
                  <a:pt x="2039410" y="1738021"/>
                  <a:pt x="2152378" y="1778519"/>
                </a:cubicBezTo>
                <a:cubicBezTo>
                  <a:pt x="2265346" y="1819017"/>
                  <a:pt x="2425206" y="1731627"/>
                  <a:pt x="2587198" y="1746548"/>
                </a:cubicBezTo>
                <a:cubicBezTo>
                  <a:pt x="2749190" y="1761469"/>
                  <a:pt x="2796082" y="1801966"/>
                  <a:pt x="2881341" y="1906408"/>
                </a:cubicBezTo>
                <a:cubicBezTo>
                  <a:pt x="2966600" y="2010850"/>
                  <a:pt x="3061980" y="2114181"/>
                  <a:pt x="3073173" y="2245312"/>
                </a:cubicBezTo>
                <a:cubicBezTo>
                  <a:pt x="3088092" y="2420092"/>
                  <a:pt x="3023937" y="2527420"/>
                  <a:pt x="2926101" y="2616187"/>
                </a:cubicBezTo>
                <a:cubicBezTo>
                  <a:pt x="2836400" y="2697573"/>
                  <a:pt x="2731071" y="2735549"/>
                  <a:pt x="2606380" y="2788836"/>
                </a:cubicBezTo>
                <a:cubicBezTo>
                  <a:pt x="2481689" y="2842123"/>
                  <a:pt x="2296252" y="2863437"/>
                  <a:pt x="2177956" y="2935907"/>
                </a:cubicBezTo>
                <a:cubicBezTo>
                  <a:pt x="2059660" y="3008377"/>
                  <a:pt x="1999978" y="3137330"/>
                  <a:pt x="1896602" y="3223655"/>
                </a:cubicBezTo>
                <a:cubicBezTo>
                  <a:pt x="1793226" y="3309980"/>
                  <a:pt x="1670667" y="3373924"/>
                  <a:pt x="1557699" y="3453854"/>
                </a:cubicBezTo>
                <a:cubicBezTo>
                  <a:pt x="1444731" y="3533784"/>
                  <a:pt x="1291265" y="3594531"/>
                  <a:pt x="1218795" y="3703236"/>
                </a:cubicBezTo>
                <a:cubicBezTo>
                  <a:pt x="1146325" y="3811941"/>
                  <a:pt x="1190632" y="3948842"/>
                  <a:pt x="1122879" y="4106084"/>
                </a:cubicBezTo>
                <a:cubicBezTo>
                  <a:pt x="1083498" y="4197480"/>
                  <a:pt x="979005" y="4261680"/>
                  <a:pt x="905469" y="4310704"/>
                </a:cubicBezTo>
                <a:cubicBezTo>
                  <a:pt x="827149" y="4362918"/>
                  <a:pt x="804225" y="4489748"/>
                  <a:pt x="835131" y="4592059"/>
                </a:cubicBezTo>
                <a:cubicBezTo>
                  <a:pt x="866037" y="4694370"/>
                  <a:pt x="950229" y="4863821"/>
                  <a:pt x="1090906" y="4924568"/>
                </a:cubicBezTo>
                <a:cubicBezTo>
                  <a:pt x="1231583" y="4985315"/>
                  <a:pt x="1527733" y="4909024"/>
                  <a:pt x="1679192" y="4956540"/>
                </a:cubicBezTo>
                <a:cubicBezTo>
                  <a:pt x="1842250" y="5007695"/>
                  <a:pt x="1917824" y="5090528"/>
                  <a:pt x="1992518" y="5231499"/>
                </a:cubicBezTo>
                <a:cubicBezTo>
                  <a:pt x="2068186" y="5374307"/>
                  <a:pt x="2059660" y="5704685"/>
                  <a:pt x="2018096" y="5851756"/>
                </a:cubicBezTo>
                <a:cubicBezTo>
                  <a:pt x="1976532" y="5998827"/>
                  <a:pt x="1787897" y="6012681"/>
                  <a:pt x="1743136" y="6113926"/>
                </a:cubicBezTo>
                <a:cubicBezTo>
                  <a:pt x="1698375" y="6215171"/>
                  <a:pt x="1783634" y="6377163"/>
                  <a:pt x="1749530" y="6459225"/>
                </a:cubicBezTo>
                <a:cubicBezTo>
                  <a:pt x="1715426" y="6541287"/>
                  <a:pt x="1620576" y="6607362"/>
                  <a:pt x="1538515" y="6606296"/>
                </a:cubicBezTo>
                <a:close/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640262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143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93291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144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6405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145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430061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146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56962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147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68320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148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378586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149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A08E18C5-1FF6-4E14-A1D5-F7A755CB0B2D}"/>
              </a:ext>
            </a:extLst>
          </p:cNvPr>
          <p:cNvSpPr/>
          <p:nvPr/>
        </p:nvSpPr>
        <p:spPr>
          <a:xfrm>
            <a:off x="1230966" y="125663"/>
            <a:ext cx="5112337" cy="6572759"/>
          </a:xfrm>
          <a:custGeom>
            <a:avLst/>
            <a:gdLst>
              <a:gd name="connsiteX0" fmla="*/ 3120470 w 5057975"/>
              <a:gd name="connsiteY0" fmla="*/ 6554265 h 6554265"/>
              <a:gd name="connsiteX1" fmla="*/ 2890272 w 5057975"/>
              <a:gd name="connsiteY1" fmla="*/ 6522293 h 6554265"/>
              <a:gd name="connsiteX2" fmla="*/ 2851905 w 5057975"/>
              <a:gd name="connsiteY2" fmla="*/ 6196179 h 6554265"/>
              <a:gd name="connsiteX3" fmla="*/ 2858300 w 5057975"/>
              <a:gd name="connsiteY3" fmla="*/ 5946797 h 6554265"/>
              <a:gd name="connsiteX4" fmla="*/ 2596129 w 5057975"/>
              <a:gd name="connsiteY4" fmla="*/ 5659048 h 6554265"/>
              <a:gd name="connsiteX5" fmla="*/ 2596129 w 5057975"/>
              <a:gd name="connsiteY5" fmla="*/ 5275384 h 6554265"/>
              <a:gd name="connsiteX6" fmla="*/ 2883877 w 5057975"/>
              <a:gd name="connsiteY6" fmla="*/ 4987636 h 6554265"/>
              <a:gd name="connsiteX7" fmla="*/ 3280331 w 5057975"/>
              <a:gd name="connsiteY7" fmla="*/ 5013214 h 6554265"/>
              <a:gd name="connsiteX8" fmla="*/ 3510529 w 5057975"/>
              <a:gd name="connsiteY8" fmla="*/ 5121918 h 6554265"/>
              <a:gd name="connsiteX9" fmla="*/ 3772700 w 5057975"/>
              <a:gd name="connsiteY9" fmla="*/ 4962058 h 6554265"/>
              <a:gd name="connsiteX10" fmla="*/ 4015687 w 5057975"/>
              <a:gd name="connsiteY10" fmla="*/ 4642338 h 6554265"/>
              <a:gd name="connsiteX11" fmla="*/ 3958138 w 5057975"/>
              <a:gd name="connsiteY11" fmla="*/ 4373773 h 6554265"/>
              <a:gd name="connsiteX12" fmla="*/ 3906982 w 5057975"/>
              <a:gd name="connsiteY12" fmla="*/ 4111602 h 6554265"/>
              <a:gd name="connsiteX13" fmla="*/ 3561684 w 5057975"/>
              <a:gd name="connsiteY13" fmla="*/ 3945348 h 6554265"/>
              <a:gd name="connsiteX14" fmla="*/ 3126865 w 5057975"/>
              <a:gd name="connsiteY14" fmla="*/ 3868615 h 6554265"/>
              <a:gd name="connsiteX15" fmla="*/ 2743200 w 5057975"/>
              <a:gd name="connsiteY15" fmla="*/ 3881404 h 6554265"/>
              <a:gd name="connsiteX16" fmla="*/ 2647284 w 5057975"/>
              <a:gd name="connsiteY16" fmla="*/ 4066841 h 6554265"/>
              <a:gd name="connsiteX17" fmla="*/ 2455452 w 5057975"/>
              <a:gd name="connsiteY17" fmla="*/ 4258674 h 6554265"/>
              <a:gd name="connsiteX18" fmla="*/ 2084577 w 5057975"/>
              <a:gd name="connsiteY18" fmla="*/ 4322618 h 6554265"/>
              <a:gd name="connsiteX19" fmla="*/ 1764856 w 5057975"/>
              <a:gd name="connsiteY19" fmla="*/ 4124391 h 6554265"/>
              <a:gd name="connsiteX20" fmla="*/ 1573024 w 5057975"/>
              <a:gd name="connsiteY20" fmla="*/ 3766304 h 6554265"/>
              <a:gd name="connsiteX21" fmla="*/ 1202149 w 5057975"/>
              <a:gd name="connsiteY21" fmla="*/ 3427401 h 6554265"/>
              <a:gd name="connsiteX22" fmla="*/ 927189 w 5057975"/>
              <a:gd name="connsiteY22" fmla="*/ 3158836 h 6554265"/>
              <a:gd name="connsiteX23" fmla="*/ 703385 w 5057975"/>
              <a:gd name="connsiteY23" fmla="*/ 2762383 h 6554265"/>
              <a:gd name="connsiteX24" fmla="*/ 569103 w 5057975"/>
              <a:gd name="connsiteY24" fmla="*/ 2276408 h 6554265"/>
              <a:gd name="connsiteX25" fmla="*/ 211016 w 5057975"/>
              <a:gd name="connsiteY25" fmla="*/ 2161309 h 6554265"/>
              <a:gd name="connsiteX26" fmla="*/ 0 w 5057975"/>
              <a:gd name="connsiteY26" fmla="*/ 1835194 h 6554265"/>
              <a:gd name="connsiteX27" fmla="*/ 0 w 5057975"/>
              <a:gd name="connsiteY27" fmla="*/ 1406769 h 6554265"/>
              <a:gd name="connsiteX28" fmla="*/ 294143 w 5057975"/>
              <a:gd name="connsiteY28" fmla="*/ 1138204 h 6554265"/>
              <a:gd name="connsiteX29" fmla="*/ 677807 w 5057975"/>
              <a:gd name="connsiteY29" fmla="*/ 1074260 h 6554265"/>
              <a:gd name="connsiteX30" fmla="*/ 920795 w 5057975"/>
              <a:gd name="connsiteY30" fmla="*/ 1170176 h 6554265"/>
              <a:gd name="connsiteX31" fmla="*/ 1138205 w 5057975"/>
              <a:gd name="connsiteY31" fmla="*/ 920794 h 6554265"/>
              <a:gd name="connsiteX32" fmla="*/ 1451531 w 5057975"/>
              <a:gd name="connsiteY32" fmla="*/ 696990 h 6554265"/>
              <a:gd name="connsiteX33" fmla="*/ 1816012 w 5057975"/>
              <a:gd name="connsiteY33" fmla="*/ 530735 h 6554265"/>
              <a:gd name="connsiteX34" fmla="*/ 2135732 w 5057975"/>
              <a:gd name="connsiteY34" fmla="*/ 415636 h 6554265"/>
              <a:gd name="connsiteX35" fmla="*/ 2417086 w 5057975"/>
              <a:gd name="connsiteY35" fmla="*/ 345297 h 6554265"/>
              <a:gd name="connsiteX36" fmla="*/ 2749595 w 5057975"/>
              <a:gd name="connsiteY36" fmla="*/ 0 h 6554265"/>
              <a:gd name="connsiteX37" fmla="*/ 3222781 w 5057975"/>
              <a:gd name="connsiteY37" fmla="*/ 6394 h 6554265"/>
              <a:gd name="connsiteX38" fmla="*/ 3529712 w 5057975"/>
              <a:gd name="connsiteY38" fmla="*/ 268565 h 6554265"/>
              <a:gd name="connsiteX39" fmla="*/ 3606445 w 5057975"/>
              <a:gd name="connsiteY39" fmla="*/ 601074 h 6554265"/>
              <a:gd name="connsiteX40" fmla="*/ 3472163 w 5057975"/>
              <a:gd name="connsiteY40" fmla="*/ 901611 h 6554265"/>
              <a:gd name="connsiteX41" fmla="*/ 3158837 w 5057975"/>
              <a:gd name="connsiteY41" fmla="*/ 1131809 h 6554265"/>
              <a:gd name="connsiteX42" fmla="*/ 2724017 w 5057975"/>
              <a:gd name="connsiteY42" fmla="*/ 1131809 h 6554265"/>
              <a:gd name="connsiteX43" fmla="*/ 2513002 w 5057975"/>
              <a:gd name="connsiteY43" fmla="*/ 895216 h 6554265"/>
              <a:gd name="connsiteX44" fmla="*/ 2218859 w 5057975"/>
              <a:gd name="connsiteY44" fmla="*/ 786511 h 6554265"/>
              <a:gd name="connsiteX45" fmla="*/ 1867167 w 5057975"/>
              <a:gd name="connsiteY45" fmla="*/ 946372 h 6554265"/>
              <a:gd name="connsiteX46" fmla="*/ 1534658 w 5057975"/>
              <a:gd name="connsiteY46" fmla="*/ 1182965 h 6554265"/>
              <a:gd name="connsiteX47" fmla="*/ 1163782 w 5057975"/>
              <a:gd name="connsiteY47" fmla="*/ 1451530 h 6554265"/>
              <a:gd name="connsiteX48" fmla="*/ 1221332 w 5057975"/>
              <a:gd name="connsiteY48" fmla="*/ 1758461 h 6554265"/>
              <a:gd name="connsiteX49" fmla="*/ 1150994 w 5057975"/>
              <a:gd name="connsiteY49" fmla="*/ 2052604 h 6554265"/>
              <a:gd name="connsiteX50" fmla="*/ 1029500 w 5057975"/>
              <a:gd name="connsiteY50" fmla="*/ 2231647 h 6554265"/>
              <a:gd name="connsiteX51" fmla="*/ 1221332 w 5057975"/>
              <a:gd name="connsiteY51" fmla="*/ 2666467 h 6554265"/>
              <a:gd name="connsiteX52" fmla="*/ 1541052 w 5057975"/>
              <a:gd name="connsiteY52" fmla="*/ 3050131 h 6554265"/>
              <a:gd name="connsiteX53" fmla="*/ 1803223 w 5057975"/>
              <a:gd name="connsiteY53" fmla="*/ 3241963 h 6554265"/>
              <a:gd name="connsiteX54" fmla="*/ 2206070 w 5057975"/>
              <a:gd name="connsiteY54" fmla="*/ 3216386 h 6554265"/>
              <a:gd name="connsiteX55" fmla="*/ 2621707 w 5057975"/>
              <a:gd name="connsiteY55" fmla="*/ 3350668 h 6554265"/>
              <a:gd name="connsiteX56" fmla="*/ 2941427 w 5057975"/>
              <a:gd name="connsiteY56" fmla="*/ 3465767 h 6554265"/>
              <a:gd name="connsiteX57" fmla="*/ 3497740 w 5057975"/>
              <a:gd name="connsiteY57" fmla="*/ 3548895 h 6554265"/>
              <a:gd name="connsiteX58" fmla="*/ 3945349 w 5057975"/>
              <a:gd name="connsiteY58" fmla="*/ 3683177 h 6554265"/>
              <a:gd name="connsiteX59" fmla="*/ 4290647 w 5057975"/>
              <a:gd name="connsiteY59" fmla="*/ 3734332 h 6554265"/>
              <a:gd name="connsiteX60" fmla="*/ 4770227 w 5057975"/>
              <a:gd name="connsiteY60" fmla="*/ 3785488 h 6554265"/>
              <a:gd name="connsiteX61" fmla="*/ 4987637 w 5057975"/>
              <a:gd name="connsiteY61" fmla="*/ 4009292 h 6554265"/>
              <a:gd name="connsiteX62" fmla="*/ 5057975 w 5057975"/>
              <a:gd name="connsiteY62" fmla="*/ 4495267 h 6554265"/>
              <a:gd name="connsiteX63" fmla="*/ 4827777 w 5057975"/>
              <a:gd name="connsiteY63" fmla="*/ 4738254 h 6554265"/>
              <a:gd name="connsiteX64" fmla="*/ 4373774 w 5057975"/>
              <a:gd name="connsiteY64" fmla="*/ 4808593 h 6554265"/>
              <a:gd name="connsiteX65" fmla="*/ 4143575 w 5057975"/>
              <a:gd name="connsiteY65" fmla="*/ 5134707 h 6554265"/>
              <a:gd name="connsiteX66" fmla="*/ 3919771 w 5057975"/>
              <a:gd name="connsiteY66" fmla="*/ 5320145 h 6554265"/>
              <a:gd name="connsiteX67" fmla="*/ 3612840 w 5057975"/>
              <a:gd name="connsiteY67" fmla="*/ 5441639 h 6554265"/>
              <a:gd name="connsiteX68" fmla="*/ 3593656 w 5057975"/>
              <a:gd name="connsiteY68" fmla="*/ 5812514 h 6554265"/>
              <a:gd name="connsiteX69" fmla="*/ 3325091 w 5057975"/>
              <a:gd name="connsiteY69" fmla="*/ 5985163 h 6554265"/>
              <a:gd name="connsiteX70" fmla="*/ 3312303 w 5057975"/>
              <a:gd name="connsiteY70" fmla="*/ 6247334 h 6554265"/>
              <a:gd name="connsiteX71" fmla="*/ 3325091 w 5057975"/>
              <a:gd name="connsiteY71" fmla="*/ 6432772 h 6554265"/>
              <a:gd name="connsiteX72" fmla="*/ 3120470 w 5057975"/>
              <a:gd name="connsiteY72" fmla="*/ 6554265 h 6554265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71384"/>
              <a:gd name="connsiteY0" fmla="*/ 6554275 h 6566747"/>
              <a:gd name="connsiteX1" fmla="*/ 2890272 w 5071384"/>
              <a:gd name="connsiteY1" fmla="*/ 6522303 h 6566747"/>
              <a:gd name="connsiteX2" fmla="*/ 2851905 w 5071384"/>
              <a:gd name="connsiteY2" fmla="*/ 6196189 h 6566747"/>
              <a:gd name="connsiteX3" fmla="*/ 2858300 w 5071384"/>
              <a:gd name="connsiteY3" fmla="*/ 5946807 h 6566747"/>
              <a:gd name="connsiteX4" fmla="*/ 2596129 w 5071384"/>
              <a:gd name="connsiteY4" fmla="*/ 5659058 h 6566747"/>
              <a:gd name="connsiteX5" fmla="*/ 2596129 w 5071384"/>
              <a:gd name="connsiteY5" fmla="*/ 5275394 h 6566747"/>
              <a:gd name="connsiteX6" fmla="*/ 2883877 w 5071384"/>
              <a:gd name="connsiteY6" fmla="*/ 4987646 h 6566747"/>
              <a:gd name="connsiteX7" fmla="*/ 3280331 w 5071384"/>
              <a:gd name="connsiteY7" fmla="*/ 5013224 h 6566747"/>
              <a:gd name="connsiteX8" fmla="*/ 3510529 w 5071384"/>
              <a:gd name="connsiteY8" fmla="*/ 5121928 h 6566747"/>
              <a:gd name="connsiteX9" fmla="*/ 3772700 w 5071384"/>
              <a:gd name="connsiteY9" fmla="*/ 4962068 h 6566747"/>
              <a:gd name="connsiteX10" fmla="*/ 4015687 w 5071384"/>
              <a:gd name="connsiteY10" fmla="*/ 4642348 h 6566747"/>
              <a:gd name="connsiteX11" fmla="*/ 3958138 w 5071384"/>
              <a:gd name="connsiteY11" fmla="*/ 4373783 h 6566747"/>
              <a:gd name="connsiteX12" fmla="*/ 3906982 w 5071384"/>
              <a:gd name="connsiteY12" fmla="*/ 4111612 h 6566747"/>
              <a:gd name="connsiteX13" fmla="*/ 3561684 w 5071384"/>
              <a:gd name="connsiteY13" fmla="*/ 3945358 h 6566747"/>
              <a:gd name="connsiteX14" fmla="*/ 3126865 w 5071384"/>
              <a:gd name="connsiteY14" fmla="*/ 3868625 h 6566747"/>
              <a:gd name="connsiteX15" fmla="*/ 2743200 w 5071384"/>
              <a:gd name="connsiteY15" fmla="*/ 3881414 h 6566747"/>
              <a:gd name="connsiteX16" fmla="*/ 2647284 w 5071384"/>
              <a:gd name="connsiteY16" fmla="*/ 4066851 h 6566747"/>
              <a:gd name="connsiteX17" fmla="*/ 2455452 w 5071384"/>
              <a:gd name="connsiteY17" fmla="*/ 4258684 h 6566747"/>
              <a:gd name="connsiteX18" fmla="*/ 2084577 w 5071384"/>
              <a:gd name="connsiteY18" fmla="*/ 4322628 h 6566747"/>
              <a:gd name="connsiteX19" fmla="*/ 1764856 w 5071384"/>
              <a:gd name="connsiteY19" fmla="*/ 4124401 h 6566747"/>
              <a:gd name="connsiteX20" fmla="*/ 1573024 w 5071384"/>
              <a:gd name="connsiteY20" fmla="*/ 3766314 h 6566747"/>
              <a:gd name="connsiteX21" fmla="*/ 1202149 w 5071384"/>
              <a:gd name="connsiteY21" fmla="*/ 3427411 h 6566747"/>
              <a:gd name="connsiteX22" fmla="*/ 927189 w 5071384"/>
              <a:gd name="connsiteY22" fmla="*/ 3158846 h 6566747"/>
              <a:gd name="connsiteX23" fmla="*/ 703385 w 5071384"/>
              <a:gd name="connsiteY23" fmla="*/ 2762393 h 6566747"/>
              <a:gd name="connsiteX24" fmla="*/ 569103 w 5071384"/>
              <a:gd name="connsiteY24" fmla="*/ 2276418 h 6566747"/>
              <a:gd name="connsiteX25" fmla="*/ 211016 w 5071384"/>
              <a:gd name="connsiteY25" fmla="*/ 2161319 h 6566747"/>
              <a:gd name="connsiteX26" fmla="*/ 0 w 5071384"/>
              <a:gd name="connsiteY26" fmla="*/ 1835204 h 6566747"/>
              <a:gd name="connsiteX27" fmla="*/ 0 w 5071384"/>
              <a:gd name="connsiteY27" fmla="*/ 1406779 h 6566747"/>
              <a:gd name="connsiteX28" fmla="*/ 294143 w 5071384"/>
              <a:gd name="connsiteY28" fmla="*/ 1138214 h 6566747"/>
              <a:gd name="connsiteX29" fmla="*/ 677807 w 5071384"/>
              <a:gd name="connsiteY29" fmla="*/ 1074270 h 6566747"/>
              <a:gd name="connsiteX30" fmla="*/ 920795 w 5071384"/>
              <a:gd name="connsiteY30" fmla="*/ 1170186 h 6566747"/>
              <a:gd name="connsiteX31" fmla="*/ 1138205 w 5071384"/>
              <a:gd name="connsiteY31" fmla="*/ 920804 h 6566747"/>
              <a:gd name="connsiteX32" fmla="*/ 1451531 w 5071384"/>
              <a:gd name="connsiteY32" fmla="*/ 697000 h 6566747"/>
              <a:gd name="connsiteX33" fmla="*/ 1816012 w 5071384"/>
              <a:gd name="connsiteY33" fmla="*/ 530745 h 6566747"/>
              <a:gd name="connsiteX34" fmla="*/ 2135732 w 5071384"/>
              <a:gd name="connsiteY34" fmla="*/ 415646 h 6566747"/>
              <a:gd name="connsiteX35" fmla="*/ 2417086 w 5071384"/>
              <a:gd name="connsiteY35" fmla="*/ 345307 h 6566747"/>
              <a:gd name="connsiteX36" fmla="*/ 2749595 w 5071384"/>
              <a:gd name="connsiteY36" fmla="*/ 10 h 6566747"/>
              <a:gd name="connsiteX37" fmla="*/ 3222781 w 5071384"/>
              <a:gd name="connsiteY37" fmla="*/ 6404 h 6566747"/>
              <a:gd name="connsiteX38" fmla="*/ 3529712 w 5071384"/>
              <a:gd name="connsiteY38" fmla="*/ 268575 h 6566747"/>
              <a:gd name="connsiteX39" fmla="*/ 3606445 w 5071384"/>
              <a:gd name="connsiteY39" fmla="*/ 601084 h 6566747"/>
              <a:gd name="connsiteX40" fmla="*/ 3472163 w 5071384"/>
              <a:gd name="connsiteY40" fmla="*/ 901621 h 6566747"/>
              <a:gd name="connsiteX41" fmla="*/ 3158837 w 5071384"/>
              <a:gd name="connsiteY41" fmla="*/ 1131819 h 6566747"/>
              <a:gd name="connsiteX42" fmla="*/ 2724017 w 5071384"/>
              <a:gd name="connsiteY42" fmla="*/ 1131819 h 6566747"/>
              <a:gd name="connsiteX43" fmla="*/ 2513002 w 5071384"/>
              <a:gd name="connsiteY43" fmla="*/ 895226 h 6566747"/>
              <a:gd name="connsiteX44" fmla="*/ 2218859 w 5071384"/>
              <a:gd name="connsiteY44" fmla="*/ 786521 h 6566747"/>
              <a:gd name="connsiteX45" fmla="*/ 1867167 w 5071384"/>
              <a:gd name="connsiteY45" fmla="*/ 946382 h 6566747"/>
              <a:gd name="connsiteX46" fmla="*/ 1534658 w 5071384"/>
              <a:gd name="connsiteY46" fmla="*/ 1182975 h 6566747"/>
              <a:gd name="connsiteX47" fmla="*/ 1163782 w 5071384"/>
              <a:gd name="connsiteY47" fmla="*/ 1451540 h 6566747"/>
              <a:gd name="connsiteX48" fmla="*/ 1221332 w 5071384"/>
              <a:gd name="connsiteY48" fmla="*/ 1758471 h 6566747"/>
              <a:gd name="connsiteX49" fmla="*/ 1150994 w 5071384"/>
              <a:gd name="connsiteY49" fmla="*/ 2052614 h 6566747"/>
              <a:gd name="connsiteX50" fmla="*/ 1029500 w 5071384"/>
              <a:gd name="connsiteY50" fmla="*/ 2231657 h 6566747"/>
              <a:gd name="connsiteX51" fmla="*/ 1221332 w 5071384"/>
              <a:gd name="connsiteY51" fmla="*/ 2666477 h 6566747"/>
              <a:gd name="connsiteX52" fmla="*/ 1541052 w 5071384"/>
              <a:gd name="connsiteY52" fmla="*/ 3050141 h 6566747"/>
              <a:gd name="connsiteX53" fmla="*/ 1803223 w 5071384"/>
              <a:gd name="connsiteY53" fmla="*/ 3241973 h 6566747"/>
              <a:gd name="connsiteX54" fmla="*/ 2206070 w 5071384"/>
              <a:gd name="connsiteY54" fmla="*/ 3216396 h 6566747"/>
              <a:gd name="connsiteX55" fmla="*/ 2621707 w 5071384"/>
              <a:gd name="connsiteY55" fmla="*/ 3350678 h 6566747"/>
              <a:gd name="connsiteX56" fmla="*/ 2941427 w 5071384"/>
              <a:gd name="connsiteY56" fmla="*/ 3465777 h 6566747"/>
              <a:gd name="connsiteX57" fmla="*/ 3497740 w 5071384"/>
              <a:gd name="connsiteY57" fmla="*/ 3548905 h 6566747"/>
              <a:gd name="connsiteX58" fmla="*/ 3945349 w 5071384"/>
              <a:gd name="connsiteY58" fmla="*/ 3683187 h 6566747"/>
              <a:gd name="connsiteX59" fmla="*/ 4290647 w 5071384"/>
              <a:gd name="connsiteY59" fmla="*/ 3734342 h 6566747"/>
              <a:gd name="connsiteX60" fmla="*/ 4770227 w 5071384"/>
              <a:gd name="connsiteY60" fmla="*/ 3785498 h 6566747"/>
              <a:gd name="connsiteX61" fmla="*/ 4987637 w 5071384"/>
              <a:gd name="connsiteY61" fmla="*/ 4009302 h 6566747"/>
              <a:gd name="connsiteX62" fmla="*/ 5057975 w 5071384"/>
              <a:gd name="connsiteY62" fmla="*/ 4495277 h 6566747"/>
              <a:gd name="connsiteX63" fmla="*/ 4827777 w 5071384"/>
              <a:gd name="connsiteY63" fmla="*/ 4738264 h 6566747"/>
              <a:gd name="connsiteX64" fmla="*/ 4373774 w 5071384"/>
              <a:gd name="connsiteY64" fmla="*/ 4808603 h 6566747"/>
              <a:gd name="connsiteX65" fmla="*/ 4143575 w 5071384"/>
              <a:gd name="connsiteY65" fmla="*/ 5134717 h 6566747"/>
              <a:gd name="connsiteX66" fmla="*/ 3919771 w 5071384"/>
              <a:gd name="connsiteY66" fmla="*/ 5320155 h 6566747"/>
              <a:gd name="connsiteX67" fmla="*/ 3612840 w 5071384"/>
              <a:gd name="connsiteY67" fmla="*/ 5441649 h 6566747"/>
              <a:gd name="connsiteX68" fmla="*/ 3593656 w 5071384"/>
              <a:gd name="connsiteY68" fmla="*/ 5812524 h 6566747"/>
              <a:gd name="connsiteX69" fmla="*/ 3325091 w 5071384"/>
              <a:gd name="connsiteY69" fmla="*/ 5985173 h 6566747"/>
              <a:gd name="connsiteX70" fmla="*/ 3312303 w 5071384"/>
              <a:gd name="connsiteY70" fmla="*/ 6247344 h 6566747"/>
              <a:gd name="connsiteX71" fmla="*/ 3325091 w 5071384"/>
              <a:gd name="connsiteY71" fmla="*/ 6432782 h 6566747"/>
              <a:gd name="connsiteX72" fmla="*/ 3120470 w 5071384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36035 w 5105507"/>
              <a:gd name="connsiteY0" fmla="*/ 6554275 h 6566747"/>
              <a:gd name="connsiteX1" fmla="*/ 2905837 w 5105507"/>
              <a:gd name="connsiteY1" fmla="*/ 6522303 h 6566747"/>
              <a:gd name="connsiteX2" fmla="*/ 2867470 w 5105507"/>
              <a:gd name="connsiteY2" fmla="*/ 6196189 h 6566747"/>
              <a:gd name="connsiteX3" fmla="*/ 2873865 w 5105507"/>
              <a:gd name="connsiteY3" fmla="*/ 5946807 h 6566747"/>
              <a:gd name="connsiteX4" fmla="*/ 2611694 w 5105507"/>
              <a:gd name="connsiteY4" fmla="*/ 5659058 h 6566747"/>
              <a:gd name="connsiteX5" fmla="*/ 2611694 w 5105507"/>
              <a:gd name="connsiteY5" fmla="*/ 5275394 h 6566747"/>
              <a:gd name="connsiteX6" fmla="*/ 2899442 w 5105507"/>
              <a:gd name="connsiteY6" fmla="*/ 4987646 h 6566747"/>
              <a:gd name="connsiteX7" fmla="*/ 3295896 w 5105507"/>
              <a:gd name="connsiteY7" fmla="*/ 5013224 h 6566747"/>
              <a:gd name="connsiteX8" fmla="*/ 3526094 w 5105507"/>
              <a:gd name="connsiteY8" fmla="*/ 5121928 h 6566747"/>
              <a:gd name="connsiteX9" fmla="*/ 3788265 w 5105507"/>
              <a:gd name="connsiteY9" fmla="*/ 4962068 h 6566747"/>
              <a:gd name="connsiteX10" fmla="*/ 4031252 w 5105507"/>
              <a:gd name="connsiteY10" fmla="*/ 4642348 h 6566747"/>
              <a:gd name="connsiteX11" fmla="*/ 3973703 w 5105507"/>
              <a:gd name="connsiteY11" fmla="*/ 4373783 h 6566747"/>
              <a:gd name="connsiteX12" fmla="*/ 3922547 w 5105507"/>
              <a:gd name="connsiteY12" fmla="*/ 4111612 h 6566747"/>
              <a:gd name="connsiteX13" fmla="*/ 3577249 w 5105507"/>
              <a:gd name="connsiteY13" fmla="*/ 3945358 h 6566747"/>
              <a:gd name="connsiteX14" fmla="*/ 3142430 w 5105507"/>
              <a:gd name="connsiteY14" fmla="*/ 3868625 h 6566747"/>
              <a:gd name="connsiteX15" fmla="*/ 2758765 w 5105507"/>
              <a:gd name="connsiteY15" fmla="*/ 3881414 h 6566747"/>
              <a:gd name="connsiteX16" fmla="*/ 2662849 w 5105507"/>
              <a:gd name="connsiteY16" fmla="*/ 4066851 h 6566747"/>
              <a:gd name="connsiteX17" fmla="*/ 2471017 w 5105507"/>
              <a:gd name="connsiteY17" fmla="*/ 4258684 h 6566747"/>
              <a:gd name="connsiteX18" fmla="*/ 2100142 w 5105507"/>
              <a:gd name="connsiteY18" fmla="*/ 4322628 h 6566747"/>
              <a:gd name="connsiteX19" fmla="*/ 1780421 w 5105507"/>
              <a:gd name="connsiteY19" fmla="*/ 4124401 h 6566747"/>
              <a:gd name="connsiteX20" fmla="*/ 1588589 w 5105507"/>
              <a:gd name="connsiteY20" fmla="*/ 3766314 h 6566747"/>
              <a:gd name="connsiteX21" fmla="*/ 1217714 w 5105507"/>
              <a:gd name="connsiteY21" fmla="*/ 3427411 h 6566747"/>
              <a:gd name="connsiteX22" fmla="*/ 942754 w 5105507"/>
              <a:gd name="connsiteY22" fmla="*/ 3158846 h 6566747"/>
              <a:gd name="connsiteX23" fmla="*/ 718950 w 5105507"/>
              <a:gd name="connsiteY23" fmla="*/ 2762393 h 6566747"/>
              <a:gd name="connsiteX24" fmla="*/ 584668 w 5105507"/>
              <a:gd name="connsiteY24" fmla="*/ 2276418 h 6566747"/>
              <a:gd name="connsiteX25" fmla="*/ 226581 w 5105507"/>
              <a:gd name="connsiteY25" fmla="*/ 2161319 h 6566747"/>
              <a:gd name="connsiteX26" fmla="*/ 15565 w 5105507"/>
              <a:gd name="connsiteY26" fmla="*/ 1835204 h 6566747"/>
              <a:gd name="connsiteX27" fmla="*/ 15565 w 5105507"/>
              <a:gd name="connsiteY27" fmla="*/ 1406779 h 6566747"/>
              <a:gd name="connsiteX28" fmla="*/ 309708 w 5105507"/>
              <a:gd name="connsiteY28" fmla="*/ 1138214 h 6566747"/>
              <a:gd name="connsiteX29" fmla="*/ 693372 w 5105507"/>
              <a:gd name="connsiteY29" fmla="*/ 1074270 h 6566747"/>
              <a:gd name="connsiteX30" fmla="*/ 936360 w 5105507"/>
              <a:gd name="connsiteY30" fmla="*/ 1170186 h 6566747"/>
              <a:gd name="connsiteX31" fmla="*/ 1153770 w 5105507"/>
              <a:gd name="connsiteY31" fmla="*/ 920804 h 6566747"/>
              <a:gd name="connsiteX32" fmla="*/ 1467096 w 5105507"/>
              <a:gd name="connsiteY32" fmla="*/ 697000 h 6566747"/>
              <a:gd name="connsiteX33" fmla="*/ 1831577 w 5105507"/>
              <a:gd name="connsiteY33" fmla="*/ 530745 h 6566747"/>
              <a:gd name="connsiteX34" fmla="*/ 2151297 w 5105507"/>
              <a:gd name="connsiteY34" fmla="*/ 415646 h 6566747"/>
              <a:gd name="connsiteX35" fmla="*/ 2432651 w 5105507"/>
              <a:gd name="connsiteY35" fmla="*/ 345307 h 6566747"/>
              <a:gd name="connsiteX36" fmla="*/ 2765160 w 5105507"/>
              <a:gd name="connsiteY36" fmla="*/ 10 h 6566747"/>
              <a:gd name="connsiteX37" fmla="*/ 3238346 w 5105507"/>
              <a:gd name="connsiteY37" fmla="*/ 6404 h 6566747"/>
              <a:gd name="connsiteX38" fmla="*/ 3545277 w 5105507"/>
              <a:gd name="connsiteY38" fmla="*/ 268575 h 6566747"/>
              <a:gd name="connsiteX39" fmla="*/ 3622010 w 5105507"/>
              <a:gd name="connsiteY39" fmla="*/ 601084 h 6566747"/>
              <a:gd name="connsiteX40" fmla="*/ 3487728 w 5105507"/>
              <a:gd name="connsiteY40" fmla="*/ 901621 h 6566747"/>
              <a:gd name="connsiteX41" fmla="*/ 3174402 w 5105507"/>
              <a:gd name="connsiteY41" fmla="*/ 1131819 h 6566747"/>
              <a:gd name="connsiteX42" fmla="*/ 2739582 w 5105507"/>
              <a:gd name="connsiteY42" fmla="*/ 1131819 h 6566747"/>
              <a:gd name="connsiteX43" fmla="*/ 2528567 w 5105507"/>
              <a:gd name="connsiteY43" fmla="*/ 895226 h 6566747"/>
              <a:gd name="connsiteX44" fmla="*/ 2234424 w 5105507"/>
              <a:gd name="connsiteY44" fmla="*/ 786521 h 6566747"/>
              <a:gd name="connsiteX45" fmla="*/ 1882732 w 5105507"/>
              <a:gd name="connsiteY45" fmla="*/ 946382 h 6566747"/>
              <a:gd name="connsiteX46" fmla="*/ 1550223 w 5105507"/>
              <a:gd name="connsiteY46" fmla="*/ 1182975 h 6566747"/>
              <a:gd name="connsiteX47" fmla="*/ 1179347 w 5105507"/>
              <a:gd name="connsiteY47" fmla="*/ 1451540 h 6566747"/>
              <a:gd name="connsiteX48" fmla="*/ 1236897 w 5105507"/>
              <a:gd name="connsiteY48" fmla="*/ 1758471 h 6566747"/>
              <a:gd name="connsiteX49" fmla="*/ 1166559 w 5105507"/>
              <a:gd name="connsiteY49" fmla="*/ 2052614 h 6566747"/>
              <a:gd name="connsiteX50" fmla="*/ 1045065 w 5105507"/>
              <a:gd name="connsiteY50" fmla="*/ 2231657 h 6566747"/>
              <a:gd name="connsiteX51" fmla="*/ 1236897 w 5105507"/>
              <a:gd name="connsiteY51" fmla="*/ 2666477 h 6566747"/>
              <a:gd name="connsiteX52" fmla="*/ 1556617 w 5105507"/>
              <a:gd name="connsiteY52" fmla="*/ 3050141 h 6566747"/>
              <a:gd name="connsiteX53" fmla="*/ 1818788 w 5105507"/>
              <a:gd name="connsiteY53" fmla="*/ 3241973 h 6566747"/>
              <a:gd name="connsiteX54" fmla="*/ 2221635 w 5105507"/>
              <a:gd name="connsiteY54" fmla="*/ 3216396 h 6566747"/>
              <a:gd name="connsiteX55" fmla="*/ 2637272 w 5105507"/>
              <a:gd name="connsiteY55" fmla="*/ 3350678 h 6566747"/>
              <a:gd name="connsiteX56" fmla="*/ 2956992 w 5105507"/>
              <a:gd name="connsiteY56" fmla="*/ 3465777 h 6566747"/>
              <a:gd name="connsiteX57" fmla="*/ 3513305 w 5105507"/>
              <a:gd name="connsiteY57" fmla="*/ 3548905 h 6566747"/>
              <a:gd name="connsiteX58" fmla="*/ 3960914 w 5105507"/>
              <a:gd name="connsiteY58" fmla="*/ 3683187 h 6566747"/>
              <a:gd name="connsiteX59" fmla="*/ 4306212 w 5105507"/>
              <a:gd name="connsiteY59" fmla="*/ 3734342 h 6566747"/>
              <a:gd name="connsiteX60" fmla="*/ 4785792 w 5105507"/>
              <a:gd name="connsiteY60" fmla="*/ 3785498 h 6566747"/>
              <a:gd name="connsiteX61" fmla="*/ 5003202 w 5105507"/>
              <a:gd name="connsiteY61" fmla="*/ 4009302 h 6566747"/>
              <a:gd name="connsiteX62" fmla="*/ 5073540 w 5105507"/>
              <a:gd name="connsiteY62" fmla="*/ 4495277 h 6566747"/>
              <a:gd name="connsiteX63" fmla="*/ 4843342 w 5105507"/>
              <a:gd name="connsiteY63" fmla="*/ 4738264 h 6566747"/>
              <a:gd name="connsiteX64" fmla="*/ 4389339 w 5105507"/>
              <a:gd name="connsiteY64" fmla="*/ 4808603 h 6566747"/>
              <a:gd name="connsiteX65" fmla="*/ 4159140 w 5105507"/>
              <a:gd name="connsiteY65" fmla="*/ 5134717 h 6566747"/>
              <a:gd name="connsiteX66" fmla="*/ 3935336 w 5105507"/>
              <a:gd name="connsiteY66" fmla="*/ 5320155 h 6566747"/>
              <a:gd name="connsiteX67" fmla="*/ 3628405 w 5105507"/>
              <a:gd name="connsiteY67" fmla="*/ 5441649 h 6566747"/>
              <a:gd name="connsiteX68" fmla="*/ 3609221 w 5105507"/>
              <a:gd name="connsiteY68" fmla="*/ 5812524 h 6566747"/>
              <a:gd name="connsiteX69" fmla="*/ 3340656 w 5105507"/>
              <a:gd name="connsiteY69" fmla="*/ 5985173 h 6566747"/>
              <a:gd name="connsiteX70" fmla="*/ 3327868 w 5105507"/>
              <a:gd name="connsiteY70" fmla="*/ 6247344 h 6566747"/>
              <a:gd name="connsiteX71" fmla="*/ 3340656 w 5105507"/>
              <a:gd name="connsiteY71" fmla="*/ 6432782 h 6566747"/>
              <a:gd name="connsiteX72" fmla="*/ 3136035 w 5105507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096351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096351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096351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06791"/>
              <a:gd name="connsiteY0" fmla="*/ 6554275 h 6564150"/>
              <a:gd name="connsiteX1" fmla="*/ 2912609 w 5106791"/>
              <a:gd name="connsiteY1" fmla="*/ 6522303 h 6564150"/>
              <a:gd name="connsiteX2" fmla="*/ 2874242 w 5106791"/>
              <a:gd name="connsiteY2" fmla="*/ 6196189 h 6564150"/>
              <a:gd name="connsiteX3" fmla="*/ 2880637 w 5106791"/>
              <a:gd name="connsiteY3" fmla="*/ 5946807 h 6564150"/>
              <a:gd name="connsiteX4" fmla="*/ 2618466 w 5106791"/>
              <a:gd name="connsiteY4" fmla="*/ 5659058 h 6564150"/>
              <a:gd name="connsiteX5" fmla="*/ 2618466 w 5106791"/>
              <a:gd name="connsiteY5" fmla="*/ 5275394 h 6564150"/>
              <a:gd name="connsiteX6" fmla="*/ 2906214 w 5106791"/>
              <a:gd name="connsiteY6" fmla="*/ 4987646 h 6564150"/>
              <a:gd name="connsiteX7" fmla="*/ 3302668 w 5106791"/>
              <a:gd name="connsiteY7" fmla="*/ 5013224 h 6564150"/>
              <a:gd name="connsiteX8" fmla="*/ 3532866 w 5106791"/>
              <a:gd name="connsiteY8" fmla="*/ 5121928 h 6564150"/>
              <a:gd name="connsiteX9" fmla="*/ 3795037 w 5106791"/>
              <a:gd name="connsiteY9" fmla="*/ 4962068 h 6564150"/>
              <a:gd name="connsiteX10" fmla="*/ 4038024 w 5106791"/>
              <a:gd name="connsiteY10" fmla="*/ 4642348 h 6564150"/>
              <a:gd name="connsiteX11" fmla="*/ 3980475 w 5106791"/>
              <a:gd name="connsiteY11" fmla="*/ 4373783 h 6564150"/>
              <a:gd name="connsiteX12" fmla="*/ 3929319 w 5106791"/>
              <a:gd name="connsiteY12" fmla="*/ 4111612 h 6564150"/>
              <a:gd name="connsiteX13" fmla="*/ 3584021 w 5106791"/>
              <a:gd name="connsiteY13" fmla="*/ 3945358 h 6564150"/>
              <a:gd name="connsiteX14" fmla="*/ 3168385 w 5106791"/>
              <a:gd name="connsiteY14" fmla="*/ 3868625 h 6564150"/>
              <a:gd name="connsiteX15" fmla="*/ 2842270 w 5106791"/>
              <a:gd name="connsiteY15" fmla="*/ 3881414 h 6564150"/>
              <a:gd name="connsiteX16" fmla="*/ 2669621 w 5106791"/>
              <a:gd name="connsiteY16" fmla="*/ 4066851 h 6564150"/>
              <a:gd name="connsiteX17" fmla="*/ 2477789 w 5106791"/>
              <a:gd name="connsiteY17" fmla="*/ 4258684 h 6564150"/>
              <a:gd name="connsiteX18" fmla="*/ 2106914 w 5106791"/>
              <a:gd name="connsiteY18" fmla="*/ 4322628 h 6564150"/>
              <a:gd name="connsiteX19" fmla="*/ 1787193 w 5106791"/>
              <a:gd name="connsiteY19" fmla="*/ 4124401 h 6564150"/>
              <a:gd name="connsiteX20" fmla="*/ 1595361 w 5106791"/>
              <a:gd name="connsiteY20" fmla="*/ 3766314 h 6564150"/>
              <a:gd name="connsiteX21" fmla="*/ 1224486 w 5106791"/>
              <a:gd name="connsiteY21" fmla="*/ 3427411 h 6564150"/>
              <a:gd name="connsiteX22" fmla="*/ 949526 w 5106791"/>
              <a:gd name="connsiteY22" fmla="*/ 3158846 h 6564150"/>
              <a:gd name="connsiteX23" fmla="*/ 725722 w 5106791"/>
              <a:gd name="connsiteY23" fmla="*/ 2762393 h 6564150"/>
              <a:gd name="connsiteX24" fmla="*/ 591440 w 5106791"/>
              <a:gd name="connsiteY24" fmla="*/ 2276418 h 6564150"/>
              <a:gd name="connsiteX25" fmla="*/ 233353 w 5106791"/>
              <a:gd name="connsiteY25" fmla="*/ 2161319 h 6564150"/>
              <a:gd name="connsiteX26" fmla="*/ 22337 w 5106791"/>
              <a:gd name="connsiteY26" fmla="*/ 1835204 h 6564150"/>
              <a:gd name="connsiteX27" fmla="*/ 22337 w 5106791"/>
              <a:gd name="connsiteY27" fmla="*/ 1406779 h 6564150"/>
              <a:gd name="connsiteX28" fmla="*/ 316480 w 5106791"/>
              <a:gd name="connsiteY28" fmla="*/ 1138214 h 6564150"/>
              <a:gd name="connsiteX29" fmla="*/ 700144 w 5106791"/>
              <a:gd name="connsiteY29" fmla="*/ 1074270 h 6564150"/>
              <a:gd name="connsiteX30" fmla="*/ 943132 w 5106791"/>
              <a:gd name="connsiteY30" fmla="*/ 1170186 h 6564150"/>
              <a:gd name="connsiteX31" fmla="*/ 1160542 w 5106791"/>
              <a:gd name="connsiteY31" fmla="*/ 920804 h 6564150"/>
              <a:gd name="connsiteX32" fmla="*/ 1473868 w 5106791"/>
              <a:gd name="connsiteY32" fmla="*/ 697000 h 6564150"/>
              <a:gd name="connsiteX33" fmla="*/ 1838349 w 5106791"/>
              <a:gd name="connsiteY33" fmla="*/ 530745 h 6564150"/>
              <a:gd name="connsiteX34" fmla="*/ 2158069 w 5106791"/>
              <a:gd name="connsiteY34" fmla="*/ 415646 h 6564150"/>
              <a:gd name="connsiteX35" fmla="*/ 2439423 w 5106791"/>
              <a:gd name="connsiteY35" fmla="*/ 345307 h 6564150"/>
              <a:gd name="connsiteX36" fmla="*/ 2771932 w 5106791"/>
              <a:gd name="connsiteY36" fmla="*/ 10 h 6564150"/>
              <a:gd name="connsiteX37" fmla="*/ 3245118 w 5106791"/>
              <a:gd name="connsiteY37" fmla="*/ 6404 h 6564150"/>
              <a:gd name="connsiteX38" fmla="*/ 3552049 w 5106791"/>
              <a:gd name="connsiteY38" fmla="*/ 268575 h 6564150"/>
              <a:gd name="connsiteX39" fmla="*/ 3628782 w 5106791"/>
              <a:gd name="connsiteY39" fmla="*/ 601084 h 6564150"/>
              <a:gd name="connsiteX40" fmla="*/ 3494500 w 5106791"/>
              <a:gd name="connsiteY40" fmla="*/ 901621 h 6564150"/>
              <a:gd name="connsiteX41" fmla="*/ 3181174 w 5106791"/>
              <a:gd name="connsiteY41" fmla="*/ 1131819 h 6564150"/>
              <a:gd name="connsiteX42" fmla="*/ 2746354 w 5106791"/>
              <a:gd name="connsiteY42" fmla="*/ 1131819 h 6564150"/>
              <a:gd name="connsiteX43" fmla="*/ 2535339 w 5106791"/>
              <a:gd name="connsiteY43" fmla="*/ 895226 h 6564150"/>
              <a:gd name="connsiteX44" fmla="*/ 2241196 w 5106791"/>
              <a:gd name="connsiteY44" fmla="*/ 786521 h 6564150"/>
              <a:gd name="connsiteX45" fmla="*/ 1889504 w 5106791"/>
              <a:gd name="connsiteY45" fmla="*/ 946382 h 6564150"/>
              <a:gd name="connsiteX46" fmla="*/ 1556995 w 5106791"/>
              <a:gd name="connsiteY46" fmla="*/ 1182975 h 6564150"/>
              <a:gd name="connsiteX47" fmla="*/ 1186119 w 5106791"/>
              <a:gd name="connsiteY47" fmla="*/ 1451540 h 6564150"/>
              <a:gd name="connsiteX48" fmla="*/ 1243669 w 5106791"/>
              <a:gd name="connsiteY48" fmla="*/ 1758471 h 6564150"/>
              <a:gd name="connsiteX49" fmla="*/ 1173331 w 5106791"/>
              <a:gd name="connsiteY49" fmla="*/ 2052614 h 6564150"/>
              <a:gd name="connsiteX50" fmla="*/ 1051837 w 5106791"/>
              <a:gd name="connsiteY50" fmla="*/ 2231657 h 6564150"/>
              <a:gd name="connsiteX51" fmla="*/ 1243669 w 5106791"/>
              <a:gd name="connsiteY51" fmla="*/ 2666477 h 6564150"/>
              <a:gd name="connsiteX52" fmla="*/ 1563389 w 5106791"/>
              <a:gd name="connsiteY52" fmla="*/ 3050141 h 6564150"/>
              <a:gd name="connsiteX53" fmla="*/ 1825560 w 5106791"/>
              <a:gd name="connsiteY53" fmla="*/ 3241973 h 6564150"/>
              <a:gd name="connsiteX54" fmla="*/ 2228407 w 5106791"/>
              <a:gd name="connsiteY54" fmla="*/ 3216396 h 6564150"/>
              <a:gd name="connsiteX55" fmla="*/ 2644044 w 5106791"/>
              <a:gd name="connsiteY55" fmla="*/ 3350678 h 6564150"/>
              <a:gd name="connsiteX56" fmla="*/ 2963764 w 5106791"/>
              <a:gd name="connsiteY56" fmla="*/ 3465777 h 6564150"/>
              <a:gd name="connsiteX57" fmla="*/ 3520077 w 5106791"/>
              <a:gd name="connsiteY57" fmla="*/ 3548905 h 6564150"/>
              <a:gd name="connsiteX58" fmla="*/ 3967686 w 5106791"/>
              <a:gd name="connsiteY58" fmla="*/ 3683187 h 6564150"/>
              <a:gd name="connsiteX59" fmla="*/ 4312984 w 5106791"/>
              <a:gd name="connsiteY59" fmla="*/ 3734342 h 6564150"/>
              <a:gd name="connsiteX60" fmla="*/ 4792564 w 5106791"/>
              <a:gd name="connsiteY60" fmla="*/ 3785498 h 6564150"/>
              <a:gd name="connsiteX61" fmla="*/ 5009974 w 5106791"/>
              <a:gd name="connsiteY61" fmla="*/ 4009302 h 6564150"/>
              <a:gd name="connsiteX62" fmla="*/ 5080312 w 5106791"/>
              <a:gd name="connsiteY62" fmla="*/ 4495277 h 6564150"/>
              <a:gd name="connsiteX63" fmla="*/ 4850114 w 5106791"/>
              <a:gd name="connsiteY63" fmla="*/ 4738264 h 6564150"/>
              <a:gd name="connsiteX64" fmla="*/ 4396111 w 5106791"/>
              <a:gd name="connsiteY64" fmla="*/ 4808603 h 6564150"/>
              <a:gd name="connsiteX65" fmla="*/ 4165912 w 5106791"/>
              <a:gd name="connsiteY65" fmla="*/ 5096351 h 6564150"/>
              <a:gd name="connsiteX66" fmla="*/ 3942108 w 5106791"/>
              <a:gd name="connsiteY66" fmla="*/ 5269000 h 6564150"/>
              <a:gd name="connsiteX67" fmla="*/ 3635177 w 5106791"/>
              <a:gd name="connsiteY67" fmla="*/ 5441649 h 6564150"/>
              <a:gd name="connsiteX68" fmla="*/ 3615993 w 5106791"/>
              <a:gd name="connsiteY68" fmla="*/ 5812524 h 6564150"/>
              <a:gd name="connsiteX69" fmla="*/ 3347428 w 5106791"/>
              <a:gd name="connsiteY69" fmla="*/ 5985173 h 6564150"/>
              <a:gd name="connsiteX70" fmla="*/ 3334640 w 5106791"/>
              <a:gd name="connsiteY70" fmla="*/ 6247344 h 6564150"/>
              <a:gd name="connsiteX71" fmla="*/ 3347428 w 5106791"/>
              <a:gd name="connsiteY71" fmla="*/ 6432782 h 6564150"/>
              <a:gd name="connsiteX72" fmla="*/ 3142807 w 5106791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205303 w 5112337"/>
              <a:gd name="connsiteY49" fmla="*/ 1931120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24486 w 5112337"/>
              <a:gd name="connsiteY48" fmla="*/ 1668949 h 6564150"/>
              <a:gd name="connsiteX49" fmla="*/ 1205303 w 5112337"/>
              <a:gd name="connsiteY49" fmla="*/ 1931120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78131 h 6588006"/>
              <a:gd name="connsiteX1" fmla="*/ 2912609 w 5112337"/>
              <a:gd name="connsiteY1" fmla="*/ 6546159 h 6588006"/>
              <a:gd name="connsiteX2" fmla="*/ 2874242 w 5112337"/>
              <a:gd name="connsiteY2" fmla="*/ 6220045 h 6588006"/>
              <a:gd name="connsiteX3" fmla="*/ 2880637 w 5112337"/>
              <a:gd name="connsiteY3" fmla="*/ 5970663 h 6588006"/>
              <a:gd name="connsiteX4" fmla="*/ 2618466 w 5112337"/>
              <a:gd name="connsiteY4" fmla="*/ 5682914 h 6588006"/>
              <a:gd name="connsiteX5" fmla="*/ 2618466 w 5112337"/>
              <a:gd name="connsiteY5" fmla="*/ 5299250 h 6588006"/>
              <a:gd name="connsiteX6" fmla="*/ 2906214 w 5112337"/>
              <a:gd name="connsiteY6" fmla="*/ 5011502 h 6588006"/>
              <a:gd name="connsiteX7" fmla="*/ 3302668 w 5112337"/>
              <a:gd name="connsiteY7" fmla="*/ 5037080 h 6588006"/>
              <a:gd name="connsiteX8" fmla="*/ 3532866 w 5112337"/>
              <a:gd name="connsiteY8" fmla="*/ 5145784 h 6588006"/>
              <a:gd name="connsiteX9" fmla="*/ 3795037 w 5112337"/>
              <a:gd name="connsiteY9" fmla="*/ 4985924 h 6588006"/>
              <a:gd name="connsiteX10" fmla="*/ 4038024 w 5112337"/>
              <a:gd name="connsiteY10" fmla="*/ 4666204 h 6588006"/>
              <a:gd name="connsiteX11" fmla="*/ 3980475 w 5112337"/>
              <a:gd name="connsiteY11" fmla="*/ 4397639 h 6588006"/>
              <a:gd name="connsiteX12" fmla="*/ 3929319 w 5112337"/>
              <a:gd name="connsiteY12" fmla="*/ 4135468 h 6588006"/>
              <a:gd name="connsiteX13" fmla="*/ 3584021 w 5112337"/>
              <a:gd name="connsiteY13" fmla="*/ 3969214 h 6588006"/>
              <a:gd name="connsiteX14" fmla="*/ 3168385 w 5112337"/>
              <a:gd name="connsiteY14" fmla="*/ 3892481 h 6588006"/>
              <a:gd name="connsiteX15" fmla="*/ 2842270 w 5112337"/>
              <a:gd name="connsiteY15" fmla="*/ 3905270 h 6588006"/>
              <a:gd name="connsiteX16" fmla="*/ 2669621 w 5112337"/>
              <a:gd name="connsiteY16" fmla="*/ 4090707 h 6588006"/>
              <a:gd name="connsiteX17" fmla="*/ 2477789 w 5112337"/>
              <a:gd name="connsiteY17" fmla="*/ 4282540 h 6588006"/>
              <a:gd name="connsiteX18" fmla="*/ 2106914 w 5112337"/>
              <a:gd name="connsiteY18" fmla="*/ 4346484 h 6588006"/>
              <a:gd name="connsiteX19" fmla="*/ 1787193 w 5112337"/>
              <a:gd name="connsiteY19" fmla="*/ 4148257 h 6588006"/>
              <a:gd name="connsiteX20" fmla="*/ 1595361 w 5112337"/>
              <a:gd name="connsiteY20" fmla="*/ 3790170 h 6588006"/>
              <a:gd name="connsiteX21" fmla="*/ 1224486 w 5112337"/>
              <a:gd name="connsiteY21" fmla="*/ 3451267 h 6588006"/>
              <a:gd name="connsiteX22" fmla="*/ 949526 w 5112337"/>
              <a:gd name="connsiteY22" fmla="*/ 3182702 h 6588006"/>
              <a:gd name="connsiteX23" fmla="*/ 725722 w 5112337"/>
              <a:gd name="connsiteY23" fmla="*/ 2786249 h 6588006"/>
              <a:gd name="connsiteX24" fmla="*/ 591440 w 5112337"/>
              <a:gd name="connsiteY24" fmla="*/ 2300274 h 6588006"/>
              <a:gd name="connsiteX25" fmla="*/ 233353 w 5112337"/>
              <a:gd name="connsiteY25" fmla="*/ 2185175 h 6588006"/>
              <a:gd name="connsiteX26" fmla="*/ 22337 w 5112337"/>
              <a:gd name="connsiteY26" fmla="*/ 1859060 h 6588006"/>
              <a:gd name="connsiteX27" fmla="*/ 22337 w 5112337"/>
              <a:gd name="connsiteY27" fmla="*/ 1430635 h 6588006"/>
              <a:gd name="connsiteX28" fmla="*/ 316480 w 5112337"/>
              <a:gd name="connsiteY28" fmla="*/ 1162070 h 6588006"/>
              <a:gd name="connsiteX29" fmla="*/ 700144 w 5112337"/>
              <a:gd name="connsiteY29" fmla="*/ 1098126 h 6588006"/>
              <a:gd name="connsiteX30" fmla="*/ 943132 w 5112337"/>
              <a:gd name="connsiteY30" fmla="*/ 1194042 h 6588006"/>
              <a:gd name="connsiteX31" fmla="*/ 1160542 w 5112337"/>
              <a:gd name="connsiteY31" fmla="*/ 944660 h 6588006"/>
              <a:gd name="connsiteX32" fmla="*/ 1473868 w 5112337"/>
              <a:gd name="connsiteY32" fmla="*/ 720856 h 6588006"/>
              <a:gd name="connsiteX33" fmla="*/ 1838349 w 5112337"/>
              <a:gd name="connsiteY33" fmla="*/ 554601 h 6588006"/>
              <a:gd name="connsiteX34" fmla="*/ 2158069 w 5112337"/>
              <a:gd name="connsiteY34" fmla="*/ 439502 h 6588006"/>
              <a:gd name="connsiteX35" fmla="*/ 2439423 w 5112337"/>
              <a:gd name="connsiteY35" fmla="*/ 369163 h 6588006"/>
              <a:gd name="connsiteX36" fmla="*/ 2771932 w 5112337"/>
              <a:gd name="connsiteY36" fmla="*/ 23866 h 6588006"/>
              <a:gd name="connsiteX37" fmla="*/ 3245118 w 5112337"/>
              <a:gd name="connsiteY37" fmla="*/ 30260 h 6588006"/>
              <a:gd name="connsiteX38" fmla="*/ 3552049 w 5112337"/>
              <a:gd name="connsiteY38" fmla="*/ 292431 h 6588006"/>
              <a:gd name="connsiteX39" fmla="*/ 3628782 w 5112337"/>
              <a:gd name="connsiteY39" fmla="*/ 624940 h 6588006"/>
              <a:gd name="connsiteX40" fmla="*/ 3494500 w 5112337"/>
              <a:gd name="connsiteY40" fmla="*/ 925477 h 6588006"/>
              <a:gd name="connsiteX41" fmla="*/ 3181174 w 5112337"/>
              <a:gd name="connsiteY41" fmla="*/ 1155675 h 6588006"/>
              <a:gd name="connsiteX42" fmla="*/ 2746354 w 5112337"/>
              <a:gd name="connsiteY42" fmla="*/ 1155675 h 6588006"/>
              <a:gd name="connsiteX43" fmla="*/ 2535339 w 5112337"/>
              <a:gd name="connsiteY43" fmla="*/ 919082 h 6588006"/>
              <a:gd name="connsiteX44" fmla="*/ 2241196 w 5112337"/>
              <a:gd name="connsiteY44" fmla="*/ 810377 h 6588006"/>
              <a:gd name="connsiteX45" fmla="*/ 1889504 w 5112337"/>
              <a:gd name="connsiteY45" fmla="*/ 970238 h 6588006"/>
              <a:gd name="connsiteX46" fmla="*/ 1556995 w 5112337"/>
              <a:gd name="connsiteY46" fmla="*/ 1206831 h 6588006"/>
              <a:gd name="connsiteX47" fmla="*/ 1186119 w 5112337"/>
              <a:gd name="connsiteY47" fmla="*/ 1475396 h 6588006"/>
              <a:gd name="connsiteX48" fmla="*/ 1224486 w 5112337"/>
              <a:gd name="connsiteY48" fmla="*/ 1692805 h 6588006"/>
              <a:gd name="connsiteX49" fmla="*/ 1205303 w 5112337"/>
              <a:gd name="connsiteY49" fmla="*/ 1954976 h 6588006"/>
              <a:gd name="connsiteX50" fmla="*/ 1051837 w 5112337"/>
              <a:gd name="connsiteY50" fmla="*/ 2255513 h 6588006"/>
              <a:gd name="connsiteX51" fmla="*/ 1243669 w 5112337"/>
              <a:gd name="connsiteY51" fmla="*/ 2690333 h 6588006"/>
              <a:gd name="connsiteX52" fmla="*/ 1486656 w 5112337"/>
              <a:gd name="connsiteY52" fmla="*/ 3010053 h 6588006"/>
              <a:gd name="connsiteX53" fmla="*/ 1825560 w 5112337"/>
              <a:gd name="connsiteY53" fmla="*/ 3265829 h 6588006"/>
              <a:gd name="connsiteX54" fmla="*/ 2228407 w 5112337"/>
              <a:gd name="connsiteY54" fmla="*/ 3240252 h 6588006"/>
              <a:gd name="connsiteX55" fmla="*/ 2644044 w 5112337"/>
              <a:gd name="connsiteY55" fmla="*/ 3374534 h 6588006"/>
              <a:gd name="connsiteX56" fmla="*/ 2963764 w 5112337"/>
              <a:gd name="connsiteY56" fmla="*/ 3489633 h 6588006"/>
              <a:gd name="connsiteX57" fmla="*/ 3520077 w 5112337"/>
              <a:gd name="connsiteY57" fmla="*/ 3572761 h 6588006"/>
              <a:gd name="connsiteX58" fmla="*/ 3967686 w 5112337"/>
              <a:gd name="connsiteY58" fmla="*/ 3707043 h 6588006"/>
              <a:gd name="connsiteX59" fmla="*/ 4312984 w 5112337"/>
              <a:gd name="connsiteY59" fmla="*/ 3758198 h 6588006"/>
              <a:gd name="connsiteX60" fmla="*/ 4792564 w 5112337"/>
              <a:gd name="connsiteY60" fmla="*/ 3809354 h 6588006"/>
              <a:gd name="connsiteX61" fmla="*/ 5009974 w 5112337"/>
              <a:gd name="connsiteY61" fmla="*/ 4033158 h 6588006"/>
              <a:gd name="connsiteX62" fmla="*/ 5080312 w 5112337"/>
              <a:gd name="connsiteY62" fmla="*/ 4519133 h 6588006"/>
              <a:gd name="connsiteX63" fmla="*/ 4850114 w 5112337"/>
              <a:gd name="connsiteY63" fmla="*/ 4762120 h 6588006"/>
              <a:gd name="connsiteX64" fmla="*/ 4396111 w 5112337"/>
              <a:gd name="connsiteY64" fmla="*/ 4832459 h 6588006"/>
              <a:gd name="connsiteX65" fmla="*/ 4165912 w 5112337"/>
              <a:gd name="connsiteY65" fmla="*/ 5120207 h 6588006"/>
              <a:gd name="connsiteX66" fmla="*/ 3942108 w 5112337"/>
              <a:gd name="connsiteY66" fmla="*/ 5292856 h 6588006"/>
              <a:gd name="connsiteX67" fmla="*/ 3635177 w 5112337"/>
              <a:gd name="connsiteY67" fmla="*/ 5465505 h 6588006"/>
              <a:gd name="connsiteX68" fmla="*/ 3615993 w 5112337"/>
              <a:gd name="connsiteY68" fmla="*/ 5836380 h 6588006"/>
              <a:gd name="connsiteX69" fmla="*/ 3347428 w 5112337"/>
              <a:gd name="connsiteY69" fmla="*/ 6009029 h 6588006"/>
              <a:gd name="connsiteX70" fmla="*/ 3334640 w 5112337"/>
              <a:gd name="connsiteY70" fmla="*/ 6271200 h 6588006"/>
              <a:gd name="connsiteX71" fmla="*/ 3347428 w 5112337"/>
              <a:gd name="connsiteY71" fmla="*/ 6456638 h 6588006"/>
              <a:gd name="connsiteX72" fmla="*/ 3142807 w 5112337"/>
              <a:gd name="connsiteY72" fmla="*/ 6578131 h 6588006"/>
              <a:gd name="connsiteX0" fmla="*/ 3142807 w 5112337"/>
              <a:gd name="connsiteY0" fmla="*/ 6559727 h 6569602"/>
              <a:gd name="connsiteX1" fmla="*/ 2912609 w 5112337"/>
              <a:gd name="connsiteY1" fmla="*/ 6527755 h 6569602"/>
              <a:gd name="connsiteX2" fmla="*/ 2874242 w 5112337"/>
              <a:gd name="connsiteY2" fmla="*/ 6201641 h 6569602"/>
              <a:gd name="connsiteX3" fmla="*/ 2880637 w 5112337"/>
              <a:gd name="connsiteY3" fmla="*/ 5952259 h 6569602"/>
              <a:gd name="connsiteX4" fmla="*/ 2618466 w 5112337"/>
              <a:gd name="connsiteY4" fmla="*/ 5664510 h 6569602"/>
              <a:gd name="connsiteX5" fmla="*/ 2618466 w 5112337"/>
              <a:gd name="connsiteY5" fmla="*/ 5280846 h 6569602"/>
              <a:gd name="connsiteX6" fmla="*/ 2906214 w 5112337"/>
              <a:gd name="connsiteY6" fmla="*/ 4993098 h 6569602"/>
              <a:gd name="connsiteX7" fmla="*/ 3302668 w 5112337"/>
              <a:gd name="connsiteY7" fmla="*/ 5018676 h 6569602"/>
              <a:gd name="connsiteX8" fmla="*/ 3532866 w 5112337"/>
              <a:gd name="connsiteY8" fmla="*/ 5127380 h 6569602"/>
              <a:gd name="connsiteX9" fmla="*/ 3795037 w 5112337"/>
              <a:gd name="connsiteY9" fmla="*/ 4967520 h 6569602"/>
              <a:gd name="connsiteX10" fmla="*/ 4038024 w 5112337"/>
              <a:gd name="connsiteY10" fmla="*/ 4647800 h 6569602"/>
              <a:gd name="connsiteX11" fmla="*/ 3980475 w 5112337"/>
              <a:gd name="connsiteY11" fmla="*/ 4379235 h 6569602"/>
              <a:gd name="connsiteX12" fmla="*/ 3929319 w 5112337"/>
              <a:gd name="connsiteY12" fmla="*/ 4117064 h 6569602"/>
              <a:gd name="connsiteX13" fmla="*/ 3584021 w 5112337"/>
              <a:gd name="connsiteY13" fmla="*/ 3950810 h 6569602"/>
              <a:gd name="connsiteX14" fmla="*/ 3168385 w 5112337"/>
              <a:gd name="connsiteY14" fmla="*/ 3874077 h 6569602"/>
              <a:gd name="connsiteX15" fmla="*/ 2842270 w 5112337"/>
              <a:gd name="connsiteY15" fmla="*/ 3886866 h 6569602"/>
              <a:gd name="connsiteX16" fmla="*/ 2669621 w 5112337"/>
              <a:gd name="connsiteY16" fmla="*/ 4072303 h 6569602"/>
              <a:gd name="connsiteX17" fmla="*/ 2477789 w 5112337"/>
              <a:gd name="connsiteY17" fmla="*/ 4264136 h 6569602"/>
              <a:gd name="connsiteX18" fmla="*/ 2106914 w 5112337"/>
              <a:gd name="connsiteY18" fmla="*/ 4328080 h 6569602"/>
              <a:gd name="connsiteX19" fmla="*/ 1787193 w 5112337"/>
              <a:gd name="connsiteY19" fmla="*/ 4129853 h 6569602"/>
              <a:gd name="connsiteX20" fmla="*/ 1595361 w 5112337"/>
              <a:gd name="connsiteY20" fmla="*/ 3771766 h 6569602"/>
              <a:gd name="connsiteX21" fmla="*/ 1224486 w 5112337"/>
              <a:gd name="connsiteY21" fmla="*/ 3432863 h 6569602"/>
              <a:gd name="connsiteX22" fmla="*/ 949526 w 5112337"/>
              <a:gd name="connsiteY22" fmla="*/ 3164298 h 6569602"/>
              <a:gd name="connsiteX23" fmla="*/ 725722 w 5112337"/>
              <a:gd name="connsiteY23" fmla="*/ 2767845 h 6569602"/>
              <a:gd name="connsiteX24" fmla="*/ 591440 w 5112337"/>
              <a:gd name="connsiteY24" fmla="*/ 2281870 h 6569602"/>
              <a:gd name="connsiteX25" fmla="*/ 233353 w 5112337"/>
              <a:gd name="connsiteY25" fmla="*/ 2166771 h 6569602"/>
              <a:gd name="connsiteX26" fmla="*/ 22337 w 5112337"/>
              <a:gd name="connsiteY26" fmla="*/ 1840656 h 6569602"/>
              <a:gd name="connsiteX27" fmla="*/ 22337 w 5112337"/>
              <a:gd name="connsiteY27" fmla="*/ 1412231 h 6569602"/>
              <a:gd name="connsiteX28" fmla="*/ 316480 w 5112337"/>
              <a:gd name="connsiteY28" fmla="*/ 1143666 h 6569602"/>
              <a:gd name="connsiteX29" fmla="*/ 700144 w 5112337"/>
              <a:gd name="connsiteY29" fmla="*/ 1079722 h 6569602"/>
              <a:gd name="connsiteX30" fmla="*/ 943132 w 5112337"/>
              <a:gd name="connsiteY30" fmla="*/ 1175638 h 6569602"/>
              <a:gd name="connsiteX31" fmla="*/ 1160542 w 5112337"/>
              <a:gd name="connsiteY31" fmla="*/ 926256 h 6569602"/>
              <a:gd name="connsiteX32" fmla="*/ 1473868 w 5112337"/>
              <a:gd name="connsiteY32" fmla="*/ 702452 h 6569602"/>
              <a:gd name="connsiteX33" fmla="*/ 1838349 w 5112337"/>
              <a:gd name="connsiteY33" fmla="*/ 536197 h 6569602"/>
              <a:gd name="connsiteX34" fmla="*/ 2158069 w 5112337"/>
              <a:gd name="connsiteY34" fmla="*/ 421098 h 6569602"/>
              <a:gd name="connsiteX35" fmla="*/ 2439423 w 5112337"/>
              <a:gd name="connsiteY35" fmla="*/ 350759 h 6569602"/>
              <a:gd name="connsiteX36" fmla="*/ 2727171 w 5112337"/>
              <a:gd name="connsiteY36" fmla="*/ 75801 h 6569602"/>
              <a:gd name="connsiteX37" fmla="*/ 3245118 w 5112337"/>
              <a:gd name="connsiteY37" fmla="*/ 11856 h 6569602"/>
              <a:gd name="connsiteX38" fmla="*/ 3552049 w 5112337"/>
              <a:gd name="connsiteY38" fmla="*/ 274027 h 6569602"/>
              <a:gd name="connsiteX39" fmla="*/ 3628782 w 5112337"/>
              <a:gd name="connsiteY39" fmla="*/ 606536 h 6569602"/>
              <a:gd name="connsiteX40" fmla="*/ 3494500 w 5112337"/>
              <a:gd name="connsiteY40" fmla="*/ 907073 h 6569602"/>
              <a:gd name="connsiteX41" fmla="*/ 3181174 w 5112337"/>
              <a:gd name="connsiteY41" fmla="*/ 1137271 h 6569602"/>
              <a:gd name="connsiteX42" fmla="*/ 2746354 w 5112337"/>
              <a:gd name="connsiteY42" fmla="*/ 1137271 h 6569602"/>
              <a:gd name="connsiteX43" fmla="*/ 2535339 w 5112337"/>
              <a:gd name="connsiteY43" fmla="*/ 900678 h 6569602"/>
              <a:gd name="connsiteX44" fmla="*/ 2241196 w 5112337"/>
              <a:gd name="connsiteY44" fmla="*/ 791973 h 6569602"/>
              <a:gd name="connsiteX45" fmla="*/ 1889504 w 5112337"/>
              <a:gd name="connsiteY45" fmla="*/ 951834 h 6569602"/>
              <a:gd name="connsiteX46" fmla="*/ 1556995 w 5112337"/>
              <a:gd name="connsiteY46" fmla="*/ 1188427 h 6569602"/>
              <a:gd name="connsiteX47" fmla="*/ 1186119 w 5112337"/>
              <a:gd name="connsiteY47" fmla="*/ 1456992 h 6569602"/>
              <a:gd name="connsiteX48" fmla="*/ 1224486 w 5112337"/>
              <a:gd name="connsiteY48" fmla="*/ 1674401 h 6569602"/>
              <a:gd name="connsiteX49" fmla="*/ 1205303 w 5112337"/>
              <a:gd name="connsiteY49" fmla="*/ 1936572 h 6569602"/>
              <a:gd name="connsiteX50" fmla="*/ 1051837 w 5112337"/>
              <a:gd name="connsiteY50" fmla="*/ 2237109 h 6569602"/>
              <a:gd name="connsiteX51" fmla="*/ 1243669 w 5112337"/>
              <a:gd name="connsiteY51" fmla="*/ 2671929 h 6569602"/>
              <a:gd name="connsiteX52" fmla="*/ 1486656 w 5112337"/>
              <a:gd name="connsiteY52" fmla="*/ 2991649 h 6569602"/>
              <a:gd name="connsiteX53" fmla="*/ 1825560 w 5112337"/>
              <a:gd name="connsiteY53" fmla="*/ 3247425 h 6569602"/>
              <a:gd name="connsiteX54" fmla="*/ 2228407 w 5112337"/>
              <a:gd name="connsiteY54" fmla="*/ 3221848 h 6569602"/>
              <a:gd name="connsiteX55" fmla="*/ 2644044 w 5112337"/>
              <a:gd name="connsiteY55" fmla="*/ 3356130 h 6569602"/>
              <a:gd name="connsiteX56" fmla="*/ 2963764 w 5112337"/>
              <a:gd name="connsiteY56" fmla="*/ 3471229 h 6569602"/>
              <a:gd name="connsiteX57" fmla="*/ 3520077 w 5112337"/>
              <a:gd name="connsiteY57" fmla="*/ 3554357 h 6569602"/>
              <a:gd name="connsiteX58" fmla="*/ 3967686 w 5112337"/>
              <a:gd name="connsiteY58" fmla="*/ 3688639 h 6569602"/>
              <a:gd name="connsiteX59" fmla="*/ 4312984 w 5112337"/>
              <a:gd name="connsiteY59" fmla="*/ 3739794 h 6569602"/>
              <a:gd name="connsiteX60" fmla="*/ 4792564 w 5112337"/>
              <a:gd name="connsiteY60" fmla="*/ 3790950 h 6569602"/>
              <a:gd name="connsiteX61" fmla="*/ 5009974 w 5112337"/>
              <a:gd name="connsiteY61" fmla="*/ 4014754 h 6569602"/>
              <a:gd name="connsiteX62" fmla="*/ 5080312 w 5112337"/>
              <a:gd name="connsiteY62" fmla="*/ 4500729 h 6569602"/>
              <a:gd name="connsiteX63" fmla="*/ 4850114 w 5112337"/>
              <a:gd name="connsiteY63" fmla="*/ 4743716 h 6569602"/>
              <a:gd name="connsiteX64" fmla="*/ 4396111 w 5112337"/>
              <a:gd name="connsiteY64" fmla="*/ 4814055 h 6569602"/>
              <a:gd name="connsiteX65" fmla="*/ 4165912 w 5112337"/>
              <a:gd name="connsiteY65" fmla="*/ 5101803 h 6569602"/>
              <a:gd name="connsiteX66" fmla="*/ 3942108 w 5112337"/>
              <a:gd name="connsiteY66" fmla="*/ 5274452 h 6569602"/>
              <a:gd name="connsiteX67" fmla="*/ 3635177 w 5112337"/>
              <a:gd name="connsiteY67" fmla="*/ 5447101 h 6569602"/>
              <a:gd name="connsiteX68" fmla="*/ 3615993 w 5112337"/>
              <a:gd name="connsiteY68" fmla="*/ 5817976 h 6569602"/>
              <a:gd name="connsiteX69" fmla="*/ 3347428 w 5112337"/>
              <a:gd name="connsiteY69" fmla="*/ 5990625 h 6569602"/>
              <a:gd name="connsiteX70" fmla="*/ 3334640 w 5112337"/>
              <a:gd name="connsiteY70" fmla="*/ 6252796 h 6569602"/>
              <a:gd name="connsiteX71" fmla="*/ 3347428 w 5112337"/>
              <a:gd name="connsiteY71" fmla="*/ 6438234 h 6569602"/>
              <a:gd name="connsiteX72" fmla="*/ 3142807 w 5112337"/>
              <a:gd name="connsiteY72" fmla="*/ 6559727 h 6569602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746354 w 5112337"/>
              <a:gd name="connsiteY42" fmla="*/ 1140428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47429 w 5112337"/>
              <a:gd name="connsiteY70" fmla="*/ 6192009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112337" h="6572759">
                <a:moveTo>
                  <a:pt x="3142807" y="6562884"/>
                </a:moveTo>
                <a:cubicBezTo>
                  <a:pt x="3069324" y="6571529"/>
                  <a:pt x="2957370" y="6590593"/>
                  <a:pt x="2912609" y="6530912"/>
                </a:cubicBezTo>
                <a:cubicBezTo>
                  <a:pt x="2867848" y="6471231"/>
                  <a:pt x="2871779" y="6300830"/>
                  <a:pt x="2874242" y="6204798"/>
                </a:cubicBezTo>
                <a:cubicBezTo>
                  <a:pt x="2876374" y="6121671"/>
                  <a:pt x="2936054" y="6025754"/>
                  <a:pt x="2880637" y="5955416"/>
                </a:cubicBezTo>
                <a:cubicBezTo>
                  <a:pt x="2819274" y="5877531"/>
                  <a:pt x="2669621" y="5787797"/>
                  <a:pt x="2618466" y="5667667"/>
                </a:cubicBezTo>
                <a:cubicBezTo>
                  <a:pt x="2568361" y="5550003"/>
                  <a:pt x="2592889" y="5399103"/>
                  <a:pt x="2618466" y="5284003"/>
                </a:cubicBezTo>
                <a:cubicBezTo>
                  <a:pt x="2644876" y="5165156"/>
                  <a:pt x="2784349" y="5026759"/>
                  <a:pt x="2906214" y="4996255"/>
                </a:cubicBezTo>
                <a:cubicBezTo>
                  <a:pt x="3034676" y="4964100"/>
                  <a:pt x="3151333" y="4987729"/>
                  <a:pt x="3302668" y="5021833"/>
                </a:cubicBezTo>
                <a:cubicBezTo>
                  <a:pt x="3413342" y="5046774"/>
                  <a:pt x="3450805" y="5139063"/>
                  <a:pt x="3532866" y="5130537"/>
                </a:cubicBezTo>
                <a:cubicBezTo>
                  <a:pt x="3639439" y="5134800"/>
                  <a:pt x="3720435" y="5049541"/>
                  <a:pt x="3795037" y="4970677"/>
                </a:cubicBezTo>
                <a:cubicBezTo>
                  <a:pt x="3874816" y="4886341"/>
                  <a:pt x="4009653" y="4774740"/>
                  <a:pt x="4038024" y="4650957"/>
                </a:cubicBezTo>
                <a:cubicBezTo>
                  <a:pt x="4062201" y="4545474"/>
                  <a:pt x="4012447" y="4471914"/>
                  <a:pt x="3980475" y="4382392"/>
                </a:cubicBezTo>
                <a:cubicBezTo>
                  <a:pt x="3950107" y="4297360"/>
                  <a:pt x="3997790" y="4226369"/>
                  <a:pt x="3929319" y="4120221"/>
                </a:cubicBezTo>
                <a:cubicBezTo>
                  <a:pt x="3860073" y="4012871"/>
                  <a:pt x="3710843" y="3994465"/>
                  <a:pt x="3584021" y="3953967"/>
                </a:cubicBezTo>
                <a:cubicBezTo>
                  <a:pt x="3457199" y="3913469"/>
                  <a:pt x="3292010" y="3887891"/>
                  <a:pt x="3168385" y="3877234"/>
                </a:cubicBezTo>
                <a:cubicBezTo>
                  <a:pt x="3044760" y="3866577"/>
                  <a:pt x="2925397" y="3856985"/>
                  <a:pt x="2842270" y="3890023"/>
                </a:cubicBezTo>
                <a:cubicBezTo>
                  <a:pt x="2759143" y="3923061"/>
                  <a:pt x="2730368" y="4012582"/>
                  <a:pt x="2669621" y="4075460"/>
                </a:cubicBezTo>
                <a:cubicBezTo>
                  <a:pt x="2608874" y="4138338"/>
                  <a:pt x="2541733" y="4203349"/>
                  <a:pt x="2477789" y="4267293"/>
                </a:cubicBezTo>
                <a:cubicBezTo>
                  <a:pt x="2384005" y="4309923"/>
                  <a:pt x="2232147" y="4354656"/>
                  <a:pt x="2106914" y="4331237"/>
                </a:cubicBezTo>
                <a:cubicBezTo>
                  <a:pt x="1983655" y="4308187"/>
                  <a:pt x="1861795" y="4231058"/>
                  <a:pt x="1787193" y="4133010"/>
                </a:cubicBezTo>
                <a:cubicBezTo>
                  <a:pt x="1710921" y="4032768"/>
                  <a:pt x="1705574" y="3901213"/>
                  <a:pt x="1595361" y="3774923"/>
                </a:cubicBezTo>
                <a:cubicBezTo>
                  <a:pt x="1485248" y="3648748"/>
                  <a:pt x="1341716" y="3548988"/>
                  <a:pt x="1224486" y="3436020"/>
                </a:cubicBezTo>
                <a:cubicBezTo>
                  <a:pt x="1118079" y="3333481"/>
                  <a:pt x="1030522" y="3278291"/>
                  <a:pt x="949526" y="3167455"/>
                </a:cubicBezTo>
                <a:cubicBezTo>
                  <a:pt x="868530" y="3056619"/>
                  <a:pt x="789332" y="2910763"/>
                  <a:pt x="738511" y="2771002"/>
                </a:cubicBezTo>
                <a:cubicBezTo>
                  <a:pt x="684900" y="2623567"/>
                  <a:pt x="675633" y="2385206"/>
                  <a:pt x="591440" y="2285027"/>
                </a:cubicBezTo>
                <a:cubicBezTo>
                  <a:pt x="507247" y="2184848"/>
                  <a:pt x="352715" y="2227477"/>
                  <a:pt x="233353" y="2169928"/>
                </a:cubicBezTo>
                <a:cubicBezTo>
                  <a:pt x="125245" y="2117805"/>
                  <a:pt x="47914" y="1993578"/>
                  <a:pt x="22337" y="1843813"/>
                </a:cubicBezTo>
                <a:cubicBezTo>
                  <a:pt x="-1704" y="1703043"/>
                  <a:pt x="-12686" y="1553835"/>
                  <a:pt x="22337" y="1415388"/>
                </a:cubicBezTo>
                <a:cubicBezTo>
                  <a:pt x="60704" y="1263724"/>
                  <a:pt x="203512" y="1202241"/>
                  <a:pt x="316480" y="1146823"/>
                </a:cubicBezTo>
                <a:cubicBezTo>
                  <a:pt x="437973" y="1087142"/>
                  <a:pt x="571135" y="1069977"/>
                  <a:pt x="700144" y="1082879"/>
                </a:cubicBezTo>
                <a:cubicBezTo>
                  <a:pt x="817375" y="1094603"/>
                  <a:pt x="889980" y="1239763"/>
                  <a:pt x="943132" y="1178795"/>
                </a:cubicBezTo>
                <a:lnTo>
                  <a:pt x="1160542" y="929413"/>
                </a:lnTo>
                <a:cubicBezTo>
                  <a:pt x="1248998" y="850549"/>
                  <a:pt x="1355284" y="759700"/>
                  <a:pt x="1473868" y="705609"/>
                </a:cubicBezTo>
                <a:lnTo>
                  <a:pt x="1838349" y="539354"/>
                </a:lnTo>
                <a:cubicBezTo>
                  <a:pt x="1952383" y="492462"/>
                  <a:pt x="2056361" y="449682"/>
                  <a:pt x="2158069" y="424255"/>
                </a:cubicBezTo>
                <a:cubicBezTo>
                  <a:pt x="2251854" y="400809"/>
                  <a:pt x="2344573" y="411465"/>
                  <a:pt x="2439423" y="353916"/>
                </a:cubicBezTo>
                <a:cubicBezTo>
                  <a:pt x="2534273" y="296367"/>
                  <a:pt x="2588379" y="149983"/>
                  <a:pt x="2727171" y="78958"/>
                </a:cubicBezTo>
                <a:cubicBezTo>
                  <a:pt x="2874550" y="3539"/>
                  <a:pt x="3107638" y="-18025"/>
                  <a:pt x="3245118" y="15013"/>
                </a:cubicBezTo>
                <a:cubicBezTo>
                  <a:pt x="3382598" y="48051"/>
                  <a:pt x="3506504" y="168382"/>
                  <a:pt x="3552049" y="277184"/>
                </a:cubicBezTo>
                <a:cubicBezTo>
                  <a:pt x="3590415" y="368837"/>
                  <a:pt x="3644868" y="497087"/>
                  <a:pt x="3628782" y="609693"/>
                </a:cubicBezTo>
                <a:cubicBezTo>
                  <a:pt x="3612797" y="721595"/>
                  <a:pt x="3566970" y="829234"/>
                  <a:pt x="3494500" y="910230"/>
                </a:cubicBezTo>
                <a:cubicBezTo>
                  <a:pt x="3422030" y="991226"/>
                  <a:pt x="3306931" y="1072221"/>
                  <a:pt x="3193963" y="1095667"/>
                </a:cubicBezTo>
                <a:cubicBezTo>
                  <a:pt x="3080995" y="1119113"/>
                  <a:pt x="2926463" y="1082878"/>
                  <a:pt x="2816692" y="1050906"/>
                </a:cubicBezTo>
                <a:cubicBezTo>
                  <a:pt x="2706921" y="1018934"/>
                  <a:pt x="2631255" y="946464"/>
                  <a:pt x="2535339" y="903835"/>
                </a:cubicBezTo>
                <a:cubicBezTo>
                  <a:pt x="2439423" y="861206"/>
                  <a:pt x="2365072" y="782421"/>
                  <a:pt x="2241196" y="795130"/>
                </a:cubicBezTo>
                <a:cubicBezTo>
                  <a:pt x="2113095" y="808272"/>
                  <a:pt x="2006735" y="901704"/>
                  <a:pt x="1889504" y="954991"/>
                </a:cubicBezTo>
                <a:cubicBezTo>
                  <a:pt x="1775471" y="1021067"/>
                  <a:pt x="1673895" y="1106932"/>
                  <a:pt x="1556995" y="1191584"/>
                </a:cubicBezTo>
                <a:cubicBezTo>
                  <a:pt x="1433370" y="1281106"/>
                  <a:pt x="1241537" y="1379153"/>
                  <a:pt x="1186119" y="1460149"/>
                </a:cubicBezTo>
                <a:cubicBezTo>
                  <a:pt x="1130701" y="1541145"/>
                  <a:pt x="1221289" y="1597628"/>
                  <a:pt x="1224486" y="1677558"/>
                </a:cubicBezTo>
                <a:cubicBezTo>
                  <a:pt x="1227683" y="1757488"/>
                  <a:pt x="1234078" y="1845944"/>
                  <a:pt x="1205303" y="1939729"/>
                </a:cubicBezTo>
                <a:cubicBezTo>
                  <a:pt x="1176528" y="2033514"/>
                  <a:pt x="1045443" y="2117707"/>
                  <a:pt x="1051837" y="2240266"/>
                </a:cubicBezTo>
                <a:cubicBezTo>
                  <a:pt x="1058231" y="2362825"/>
                  <a:pt x="1171199" y="2549329"/>
                  <a:pt x="1243669" y="2675086"/>
                </a:cubicBezTo>
                <a:cubicBezTo>
                  <a:pt x="1316139" y="2800843"/>
                  <a:pt x="1391574" y="2897006"/>
                  <a:pt x="1486656" y="2994806"/>
                </a:cubicBezTo>
                <a:cubicBezTo>
                  <a:pt x="1561257" y="3071539"/>
                  <a:pt x="1701935" y="3212216"/>
                  <a:pt x="1825560" y="3250582"/>
                </a:cubicBezTo>
                <a:cubicBezTo>
                  <a:pt x="1949185" y="3288948"/>
                  <a:pt x="2090942" y="3218660"/>
                  <a:pt x="2228407" y="3225005"/>
                </a:cubicBezTo>
                <a:cubicBezTo>
                  <a:pt x="2366953" y="3231400"/>
                  <a:pt x="2523080" y="3278254"/>
                  <a:pt x="2644044" y="3359287"/>
                </a:cubicBezTo>
                <a:cubicBezTo>
                  <a:pt x="2753816" y="3432823"/>
                  <a:pt x="2815711" y="3452263"/>
                  <a:pt x="2963764" y="3474386"/>
                </a:cubicBezTo>
                <a:lnTo>
                  <a:pt x="3520077" y="3557514"/>
                </a:lnTo>
                <a:cubicBezTo>
                  <a:pt x="3687397" y="3593749"/>
                  <a:pt x="3837109" y="3654798"/>
                  <a:pt x="3967686" y="3691796"/>
                </a:cubicBezTo>
                <a:cubicBezTo>
                  <a:pt x="4095573" y="3728032"/>
                  <a:pt x="4197885" y="3725899"/>
                  <a:pt x="4312984" y="3742951"/>
                </a:cubicBezTo>
                <a:cubicBezTo>
                  <a:pt x="4450463" y="3760003"/>
                  <a:pt x="4682101" y="3735863"/>
                  <a:pt x="4792564" y="3794107"/>
                </a:cubicBezTo>
                <a:cubicBezTo>
                  <a:pt x="4909795" y="3855920"/>
                  <a:pt x="4955827" y="3929111"/>
                  <a:pt x="5009974" y="4017911"/>
                </a:cubicBezTo>
                <a:cubicBezTo>
                  <a:pt x="5089904" y="4148995"/>
                  <a:pt x="5153065" y="4349647"/>
                  <a:pt x="5080312" y="4503886"/>
                </a:cubicBezTo>
                <a:cubicBezTo>
                  <a:pt x="5032714" y="4604796"/>
                  <a:pt x="5003791" y="4671052"/>
                  <a:pt x="4850114" y="4746873"/>
                </a:cubicBezTo>
                <a:cubicBezTo>
                  <a:pt x="4644895" y="4848124"/>
                  <a:pt x="4510145" y="4757531"/>
                  <a:pt x="4396111" y="4817212"/>
                </a:cubicBezTo>
                <a:cubicBezTo>
                  <a:pt x="4282077" y="4876893"/>
                  <a:pt x="4241579" y="5028227"/>
                  <a:pt x="4165912" y="5104960"/>
                </a:cubicBezTo>
                <a:cubicBezTo>
                  <a:pt x="4090245" y="5181693"/>
                  <a:pt x="4026301" y="5215797"/>
                  <a:pt x="3942108" y="5277609"/>
                </a:cubicBezTo>
                <a:cubicBezTo>
                  <a:pt x="3857915" y="5339421"/>
                  <a:pt x="3699499" y="5380184"/>
                  <a:pt x="3660755" y="5475835"/>
                </a:cubicBezTo>
                <a:cubicBezTo>
                  <a:pt x="3626652" y="5560028"/>
                  <a:pt x="3636242" y="5696443"/>
                  <a:pt x="3584021" y="5782767"/>
                </a:cubicBezTo>
                <a:cubicBezTo>
                  <a:pt x="3531800" y="5869091"/>
                  <a:pt x="3386860" y="5925575"/>
                  <a:pt x="3347428" y="5993782"/>
                </a:cubicBezTo>
                <a:cubicBezTo>
                  <a:pt x="3307996" y="6061989"/>
                  <a:pt x="3342296" y="6117585"/>
                  <a:pt x="3347429" y="6192009"/>
                </a:cubicBezTo>
                <a:cubicBezTo>
                  <a:pt x="3351692" y="6253822"/>
                  <a:pt x="3381532" y="6379579"/>
                  <a:pt x="3347428" y="6441391"/>
                </a:cubicBezTo>
                <a:cubicBezTo>
                  <a:pt x="3313324" y="6503204"/>
                  <a:pt x="3215277" y="6554358"/>
                  <a:pt x="3142807" y="6562884"/>
                </a:cubicBezTo>
                <a:close/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6685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HYPERMEDIA </a:t>
            </a:r>
            <a:b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IN PRACTICE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AT NRK TV</a:t>
            </a:r>
          </a:p>
        </p:txBody>
      </p:sp>
    </p:spTree>
    <p:extLst>
      <p:ext uri="{BB962C8B-B14F-4D97-AF65-F5344CB8AC3E}">
        <p14:creationId xmlns:p14="http://schemas.microsoft.com/office/powerpoint/2010/main" val="237667194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150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702669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151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17638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152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042158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153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877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154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50513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155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91C4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1243895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156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91C4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chemeClr val="tx1"/>
          </a:solidFill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solidFill>
                  <a:srgbClr val="FF0000"/>
                </a:solidFill>
                <a:latin typeface="Montserrat Black" panose="00000A00000000000000" pitchFamily="2" charset="0"/>
              </a:rPr>
              <a:t>5XX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98789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157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91C4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chemeClr val="tx1"/>
          </a:solidFill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solidFill>
                  <a:srgbClr val="FF0000"/>
                </a:solidFill>
                <a:latin typeface="Montserrat Black" panose="00000A00000000000000" pitchFamily="2" charset="0"/>
              </a:rPr>
              <a:t>5XX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485760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158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chemeClr val="tx1"/>
          </a:solidFill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solidFill>
                  <a:srgbClr val="FF0000"/>
                </a:solidFill>
                <a:latin typeface="Montserrat Black" panose="00000A00000000000000" pitchFamily="2" charset="0"/>
              </a:rPr>
              <a:t>5XX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362565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159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chemeClr val="tx1"/>
          </a:solidFill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solidFill>
                  <a:srgbClr val="FF0000"/>
                </a:solidFill>
                <a:latin typeface="Montserrat Black" panose="00000A00000000000000" pitchFamily="2" charset="0"/>
              </a:rPr>
              <a:t>5XX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2814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HYPERMEDIA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IS ABOUT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97627466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160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chemeClr val="tx1"/>
          </a:solidFill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solidFill>
                  <a:srgbClr val="FF0000"/>
                </a:solidFill>
                <a:latin typeface="Montserrat Black" panose="00000A00000000000000" pitchFamily="2" charset="0"/>
              </a:rPr>
              <a:t>5XX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Frihåndsform: figur 26">
            <a:extLst>
              <a:ext uri="{FF2B5EF4-FFF2-40B4-BE49-F238E27FC236}">
                <a16:creationId xmlns:a16="http://schemas.microsoft.com/office/drawing/2014/main" id="{AFA3FBBE-6907-42CB-AEAC-AA21CD9482D1}"/>
              </a:ext>
            </a:extLst>
          </p:cNvPr>
          <p:cNvSpPr/>
          <p:nvPr/>
        </p:nvSpPr>
        <p:spPr>
          <a:xfrm>
            <a:off x="1230966" y="125663"/>
            <a:ext cx="3664680" cy="6572759"/>
          </a:xfrm>
          <a:custGeom>
            <a:avLst/>
            <a:gdLst>
              <a:gd name="connsiteX0" fmla="*/ 3120470 w 5057975"/>
              <a:gd name="connsiteY0" fmla="*/ 6554265 h 6554265"/>
              <a:gd name="connsiteX1" fmla="*/ 2890272 w 5057975"/>
              <a:gd name="connsiteY1" fmla="*/ 6522293 h 6554265"/>
              <a:gd name="connsiteX2" fmla="*/ 2851905 w 5057975"/>
              <a:gd name="connsiteY2" fmla="*/ 6196179 h 6554265"/>
              <a:gd name="connsiteX3" fmla="*/ 2858300 w 5057975"/>
              <a:gd name="connsiteY3" fmla="*/ 5946797 h 6554265"/>
              <a:gd name="connsiteX4" fmla="*/ 2596129 w 5057975"/>
              <a:gd name="connsiteY4" fmla="*/ 5659048 h 6554265"/>
              <a:gd name="connsiteX5" fmla="*/ 2596129 w 5057975"/>
              <a:gd name="connsiteY5" fmla="*/ 5275384 h 6554265"/>
              <a:gd name="connsiteX6" fmla="*/ 2883877 w 5057975"/>
              <a:gd name="connsiteY6" fmla="*/ 4987636 h 6554265"/>
              <a:gd name="connsiteX7" fmla="*/ 3280331 w 5057975"/>
              <a:gd name="connsiteY7" fmla="*/ 5013214 h 6554265"/>
              <a:gd name="connsiteX8" fmla="*/ 3510529 w 5057975"/>
              <a:gd name="connsiteY8" fmla="*/ 5121918 h 6554265"/>
              <a:gd name="connsiteX9" fmla="*/ 3772700 w 5057975"/>
              <a:gd name="connsiteY9" fmla="*/ 4962058 h 6554265"/>
              <a:gd name="connsiteX10" fmla="*/ 4015687 w 5057975"/>
              <a:gd name="connsiteY10" fmla="*/ 4642338 h 6554265"/>
              <a:gd name="connsiteX11" fmla="*/ 3958138 w 5057975"/>
              <a:gd name="connsiteY11" fmla="*/ 4373773 h 6554265"/>
              <a:gd name="connsiteX12" fmla="*/ 3906982 w 5057975"/>
              <a:gd name="connsiteY12" fmla="*/ 4111602 h 6554265"/>
              <a:gd name="connsiteX13" fmla="*/ 3561684 w 5057975"/>
              <a:gd name="connsiteY13" fmla="*/ 3945348 h 6554265"/>
              <a:gd name="connsiteX14" fmla="*/ 3126865 w 5057975"/>
              <a:gd name="connsiteY14" fmla="*/ 3868615 h 6554265"/>
              <a:gd name="connsiteX15" fmla="*/ 2743200 w 5057975"/>
              <a:gd name="connsiteY15" fmla="*/ 3881404 h 6554265"/>
              <a:gd name="connsiteX16" fmla="*/ 2647284 w 5057975"/>
              <a:gd name="connsiteY16" fmla="*/ 4066841 h 6554265"/>
              <a:gd name="connsiteX17" fmla="*/ 2455452 w 5057975"/>
              <a:gd name="connsiteY17" fmla="*/ 4258674 h 6554265"/>
              <a:gd name="connsiteX18" fmla="*/ 2084577 w 5057975"/>
              <a:gd name="connsiteY18" fmla="*/ 4322618 h 6554265"/>
              <a:gd name="connsiteX19" fmla="*/ 1764856 w 5057975"/>
              <a:gd name="connsiteY19" fmla="*/ 4124391 h 6554265"/>
              <a:gd name="connsiteX20" fmla="*/ 1573024 w 5057975"/>
              <a:gd name="connsiteY20" fmla="*/ 3766304 h 6554265"/>
              <a:gd name="connsiteX21" fmla="*/ 1202149 w 5057975"/>
              <a:gd name="connsiteY21" fmla="*/ 3427401 h 6554265"/>
              <a:gd name="connsiteX22" fmla="*/ 927189 w 5057975"/>
              <a:gd name="connsiteY22" fmla="*/ 3158836 h 6554265"/>
              <a:gd name="connsiteX23" fmla="*/ 703385 w 5057975"/>
              <a:gd name="connsiteY23" fmla="*/ 2762383 h 6554265"/>
              <a:gd name="connsiteX24" fmla="*/ 569103 w 5057975"/>
              <a:gd name="connsiteY24" fmla="*/ 2276408 h 6554265"/>
              <a:gd name="connsiteX25" fmla="*/ 211016 w 5057975"/>
              <a:gd name="connsiteY25" fmla="*/ 2161309 h 6554265"/>
              <a:gd name="connsiteX26" fmla="*/ 0 w 5057975"/>
              <a:gd name="connsiteY26" fmla="*/ 1835194 h 6554265"/>
              <a:gd name="connsiteX27" fmla="*/ 0 w 5057975"/>
              <a:gd name="connsiteY27" fmla="*/ 1406769 h 6554265"/>
              <a:gd name="connsiteX28" fmla="*/ 294143 w 5057975"/>
              <a:gd name="connsiteY28" fmla="*/ 1138204 h 6554265"/>
              <a:gd name="connsiteX29" fmla="*/ 677807 w 5057975"/>
              <a:gd name="connsiteY29" fmla="*/ 1074260 h 6554265"/>
              <a:gd name="connsiteX30" fmla="*/ 920795 w 5057975"/>
              <a:gd name="connsiteY30" fmla="*/ 1170176 h 6554265"/>
              <a:gd name="connsiteX31" fmla="*/ 1138205 w 5057975"/>
              <a:gd name="connsiteY31" fmla="*/ 920794 h 6554265"/>
              <a:gd name="connsiteX32" fmla="*/ 1451531 w 5057975"/>
              <a:gd name="connsiteY32" fmla="*/ 696990 h 6554265"/>
              <a:gd name="connsiteX33" fmla="*/ 1816012 w 5057975"/>
              <a:gd name="connsiteY33" fmla="*/ 530735 h 6554265"/>
              <a:gd name="connsiteX34" fmla="*/ 2135732 w 5057975"/>
              <a:gd name="connsiteY34" fmla="*/ 415636 h 6554265"/>
              <a:gd name="connsiteX35" fmla="*/ 2417086 w 5057975"/>
              <a:gd name="connsiteY35" fmla="*/ 345297 h 6554265"/>
              <a:gd name="connsiteX36" fmla="*/ 2749595 w 5057975"/>
              <a:gd name="connsiteY36" fmla="*/ 0 h 6554265"/>
              <a:gd name="connsiteX37" fmla="*/ 3222781 w 5057975"/>
              <a:gd name="connsiteY37" fmla="*/ 6394 h 6554265"/>
              <a:gd name="connsiteX38" fmla="*/ 3529712 w 5057975"/>
              <a:gd name="connsiteY38" fmla="*/ 268565 h 6554265"/>
              <a:gd name="connsiteX39" fmla="*/ 3606445 w 5057975"/>
              <a:gd name="connsiteY39" fmla="*/ 601074 h 6554265"/>
              <a:gd name="connsiteX40" fmla="*/ 3472163 w 5057975"/>
              <a:gd name="connsiteY40" fmla="*/ 901611 h 6554265"/>
              <a:gd name="connsiteX41" fmla="*/ 3158837 w 5057975"/>
              <a:gd name="connsiteY41" fmla="*/ 1131809 h 6554265"/>
              <a:gd name="connsiteX42" fmla="*/ 2724017 w 5057975"/>
              <a:gd name="connsiteY42" fmla="*/ 1131809 h 6554265"/>
              <a:gd name="connsiteX43" fmla="*/ 2513002 w 5057975"/>
              <a:gd name="connsiteY43" fmla="*/ 895216 h 6554265"/>
              <a:gd name="connsiteX44" fmla="*/ 2218859 w 5057975"/>
              <a:gd name="connsiteY44" fmla="*/ 786511 h 6554265"/>
              <a:gd name="connsiteX45" fmla="*/ 1867167 w 5057975"/>
              <a:gd name="connsiteY45" fmla="*/ 946372 h 6554265"/>
              <a:gd name="connsiteX46" fmla="*/ 1534658 w 5057975"/>
              <a:gd name="connsiteY46" fmla="*/ 1182965 h 6554265"/>
              <a:gd name="connsiteX47" fmla="*/ 1163782 w 5057975"/>
              <a:gd name="connsiteY47" fmla="*/ 1451530 h 6554265"/>
              <a:gd name="connsiteX48" fmla="*/ 1221332 w 5057975"/>
              <a:gd name="connsiteY48" fmla="*/ 1758461 h 6554265"/>
              <a:gd name="connsiteX49" fmla="*/ 1150994 w 5057975"/>
              <a:gd name="connsiteY49" fmla="*/ 2052604 h 6554265"/>
              <a:gd name="connsiteX50" fmla="*/ 1029500 w 5057975"/>
              <a:gd name="connsiteY50" fmla="*/ 2231647 h 6554265"/>
              <a:gd name="connsiteX51" fmla="*/ 1221332 w 5057975"/>
              <a:gd name="connsiteY51" fmla="*/ 2666467 h 6554265"/>
              <a:gd name="connsiteX52" fmla="*/ 1541052 w 5057975"/>
              <a:gd name="connsiteY52" fmla="*/ 3050131 h 6554265"/>
              <a:gd name="connsiteX53" fmla="*/ 1803223 w 5057975"/>
              <a:gd name="connsiteY53" fmla="*/ 3241963 h 6554265"/>
              <a:gd name="connsiteX54" fmla="*/ 2206070 w 5057975"/>
              <a:gd name="connsiteY54" fmla="*/ 3216386 h 6554265"/>
              <a:gd name="connsiteX55" fmla="*/ 2621707 w 5057975"/>
              <a:gd name="connsiteY55" fmla="*/ 3350668 h 6554265"/>
              <a:gd name="connsiteX56" fmla="*/ 2941427 w 5057975"/>
              <a:gd name="connsiteY56" fmla="*/ 3465767 h 6554265"/>
              <a:gd name="connsiteX57" fmla="*/ 3497740 w 5057975"/>
              <a:gd name="connsiteY57" fmla="*/ 3548895 h 6554265"/>
              <a:gd name="connsiteX58" fmla="*/ 3945349 w 5057975"/>
              <a:gd name="connsiteY58" fmla="*/ 3683177 h 6554265"/>
              <a:gd name="connsiteX59" fmla="*/ 4290647 w 5057975"/>
              <a:gd name="connsiteY59" fmla="*/ 3734332 h 6554265"/>
              <a:gd name="connsiteX60" fmla="*/ 4770227 w 5057975"/>
              <a:gd name="connsiteY60" fmla="*/ 3785488 h 6554265"/>
              <a:gd name="connsiteX61" fmla="*/ 4987637 w 5057975"/>
              <a:gd name="connsiteY61" fmla="*/ 4009292 h 6554265"/>
              <a:gd name="connsiteX62" fmla="*/ 5057975 w 5057975"/>
              <a:gd name="connsiteY62" fmla="*/ 4495267 h 6554265"/>
              <a:gd name="connsiteX63" fmla="*/ 4827777 w 5057975"/>
              <a:gd name="connsiteY63" fmla="*/ 4738254 h 6554265"/>
              <a:gd name="connsiteX64" fmla="*/ 4373774 w 5057975"/>
              <a:gd name="connsiteY64" fmla="*/ 4808593 h 6554265"/>
              <a:gd name="connsiteX65" fmla="*/ 4143575 w 5057975"/>
              <a:gd name="connsiteY65" fmla="*/ 5134707 h 6554265"/>
              <a:gd name="connsiteX66" fmla="*/ 3919771 w 5057975"/>
              <a:gd name="connsiteY66" fmla="*/ 5320145 h 6554265"/>
              <a:gd name="connsiteX67" fmla="*/ 3612840 w 5057975"/>
              <a:gd name="connsiteY67" fmla="*/ 5441639 h 6554265"/>
              <a:gd name="connsiteX68" fmla="*/ 3593656 w 5057975"/>
              <a:gd name="connsiteY68" fmla="*/ 5812514 h 6554265"/>
              <a:gd name="connsiteX69" fmla="*/ 3325091 w 5057975"/>
              <a:gd name="connsiteY69" fmla="*/ 5985163 h 6554265"/>
              <a:gd name="connsiteX70" fmla="*/ 3312303 w 5057975"/>
              <a:gd name="connsiteY70" fmla="*/ 6247334 h 6554265"/>
              <a:gd name="connsiteX71" fmla="*/ 3325091 w 5057975"/>
              <a:gd name="connsiteY71" fmla="*/ 6432772 h 6554265"/>
              <a:gd name="connsiteX72" fmla="*/ 3120470 w 5057975"/>
              <a:gd name="connsiteY72" fmla="*/ 6554265 h 6554265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71384"/>
              <a:gd name="connsiteY0" fmla="*/ 6554275 h 6566747"/>
              <a:gd name="connsiteX1" fmla="*/ 2890272 w 5071384"/>
              <a:gd name="connsiteY1" fmla="*/ 6522303 h 6566747"/>
              <a:gd name="connsiteX2" fmla="*/ 2851905 w 5071384"/>
              <a:gd name="connsiteY2" fmla="*/ 6196189 h 6566747"/>
              <a:gd name="connsiteX3" fmla="*/ 2858300 w 5071384"/>
              <a:gd name="connsiteY3" fmla="*/ 5946807 h 6566747"/>
              <a:gd name="connsiteX4" fmla="*/ 2596129 w 5071384"/>
              <a:gd name="connsiteY4" fmla="*/ 5659058 h 6566747"/>
              <a:gd name="connsiteX5" fmla="*/ 2596129 w 5071384"/>
              <a:gd name="connsiteY5" fmla="*/ 5275394 h 6566747"/>
              <a:gd name="connsiteX6" fmla="*/ 2883877 w 5071384"/>
              <a:gd name="connsiteY6" fmla="*/ 4987646 h 6566747"/>
              <a:gd name="connsiteX7" fmla="*/ 3280331 w 5071384"/>
              <a:gd name="connsiteY7" fmla="*/ 5013224 h 6566747"/>
              <a:gd name="connsiteX8" fmla="*/ 3510529 w 5071384"/>
              <a:gd name="connsiteY8" fmla="*/ 5121928 h 6566747"/>
              <a:gd name="connsiteX9" fmla="*/ 3772700 w 5071384"/>
              <a:gd name="connsiteY9" fmla="*/ 4962068 h 6566747"/>
              <a:gd name="connsiteX10" fmla="*/ 4015687 w 5071384"/>
              <a:gd name="connsiteY10" fmla="*/ 4642348 h 6566747"/>
              <a:gd name="connsiteX11" fmla="*/ 3958138 w 5071384"/>
              <a:gd name="connsiteY11" fmla="*/ 4373783 h 6566747"/>
              <a:gd name="connsiteX12" fmla="*/ 3906982 w 5071384"/>
              <a:gd name="connsiteY12" fmla="*/ 4111612 h 6566747"/>
              <a:gd name="connsiteX13" fmla="*/ 3561684 w 5071384"/>
              <a:gd name="connsiteY13" fmla="*/ 3945358 h 6566747"/>
              <a:gd name="connsiteX14" fmla="*/ 3126865 w 5071384"/>
              <a:gd name="connsiteY14" fmla="*/ 3868625 h 6566747"/>
              <a:gd name="connsiteX15" fmla="*/ 2743200 w 5071384"/>
              <a:gd name="connsiteY15" fmla="*/ 3881414 h 6566747"/>
              <a:gd name="connsiteX16" fmla="*/ 2647284 w 5071384"/>
              <a:gd name="connsiteY16" fmla="*/ 4066851 h 6566747"/>
              <a:gd name="connsiteX17" fmla="*/ 2455452 w 5071384"/>
              <a:gd name="connsiteY17" fmla="*/ 4258684 h 6566747"/>
              <a:gd name="connsiteX18" fmla="*/ 2084577 w 5071384"/>
              <a:gd name="connsiteY18" fmla="*/ 4322628 h 6566747"/>
              <a:gd name="connsiteX19" fmla="*/ 1764856 w 5071384"/>
              <a:gd name="connsiteY19" fmla="*/ 4124401 h 6566747"/>
              <a:gd name="connsiteX20" fmla="*/ 1573024 w 5071384"/>
              <a:gd name="connsiteY20" fmla="*/ 3766314 h 6566747"/>
              <a:gd name="connsiteX21" fmla="*/ 1202149 w 5071384"/>
              <a:gd name="connsiteY21" fmla="*/ 3427411 h 6566747"/>
              <a:gd name="connsiteX22" fmla="*/ 927189 w 5071384"/>
              <a:gd name="connsiteY22" fmla="*/ 3158846 h 6566747"/>
              <a:gd name="connsiteX23" fmla="*/ 703385 w 5071384"/>
              <a:gd name="connsiteY23" fmla="*/ 2762393 h 6566747"/>
              <a:gd name="connsiteX24" fmla="*/ 569103 w 5071384"/>
              <a:gd name="connsiteY24" fmla="*/ 2276418 h 6566747"/>
              <a:gd name="connsiteX25" fmla="*/ 211016 w 5071384"/>
              <a:gd name="connsiteY25" fmla="*/ 2161319 h 6566747"/>
              <a:gd name="connsiteX26" fmla="*/ 0 w 5071384"/>
              <a:gd name="connsiteY26" fmla="*/ 1835204 h 6566747"/>
              <a:gd name="connsiteX27" fmla="*/ 0 w 5071384"/>
              <a:gd name="connsiteY27" fmla="*/ 1406779 h 6566747"/>
              <a:gd name="connsiteX28" fmla="*/ 294143 w 5071384"/>
              <a:gd name="connsiteY28" fmla="*/ 1138214 h 6566747"/>
              <a:gd name="connsiteX29" fmla="*/ 677807 w 5071384"/>
              <a:gd name="connsiteY29" fmla="*/ 1074270 h 6566747"/>
              <a:gd name="connsiteX30" fmla="*/ 920795 w 5071384"/>
              <a:gd name="connsiteY30" fmla="*/ 1170186 h 6566747"/>
              <a:gd name="connsiteX31" fmla="*/ 1138205 w 5071384"/>
              <a:gd name="connsiteY31" fmla="*/ 920804 h 6566747"/>
              <a:gd name="connsiteX32" fmla="*/ 1451531 w 5071384"/>
              <a:gd name="connsiteY32" fmla="*/ 697000 h 6566747"/>
              <a:gd name="connsiteX33" fmla="*/ 1816012 w 5071384"/>
              <a:gd name="connsiteY33" fmla="*/ 530745 h 6566747"/>
              <a:gd name="connsiteX34" fmla="*/ 2135732 w 5071384"/>
              <a:gd name="connsiteY34" fmla="*/ 415646 h 6566747"/>
              <a:gd name="connsiteX35" fmla="*/ 2417086 w 5071384"/>
              <a:gd name="connsiteY35" fmla="*/ 345307 h 6566747"/>
              <a:gd name="connsiteX36" fmla="*/ 2749595 w 5071384"/>
              <a:gd name="connsiteY36" fmla="*/ 10 h 6566747"/>
              <a:gd name="connsiteX37" fmla="*/ 3222781 w 5071384"/>
              <a:gd name="connsiteY37" fmla="*/ 6404 h 6566747"/>
              <a:gd name="connsiteX38" fmla="*/ 3529712 w 5071384"/>
              <a:gd name="connsiteY38" fmla="*/ 268575 h 6566747"/>
              <a:gd name="connsiteX39" fmla="*/ 3606445 w 5071384"/>
              <a:gd name="connsiteY39" fmla="*/ 601084 h 6566747"/>
              <a:gd name="connsiteX40" fmla="*/ 3472163 w 5071384"/>
              <a:gd name="connsiteY40" fmla="*/ 901621 h 6566747"/>
              <a:gd name="connsiteX41" fmla="*/ 3158837 w 5071384"/>
              <a:gd name="connsiteY41" fmla="*/ 1131819 h 6566747"/>
              <a:gd name="connsiteX42" fmla="*/ 2724017 w 5071384"/>
              <a:gd name="connsiteY42" fmla="*/ 1131819 h 6566747"/>
              <a:gd name="connsiteX43" fmla="*/ 2513002 w 5071384"/>
              <a:gd name="connsiteY43" fmla="*/ 895226 h 6566747"/>
              <a:gd name="connsiteX44" fmla="*/ 2218859 w 5071384"/>
              <a:gd name="connsiteY44" fmla="*/ 786521 h 6566747"/>
              <a:gd name="connsiteX45" fmla="*/ 1867167 w 5071384"/>
              <a:gd name="connsiteY45" fmla="*/ 946382 h 6566747"/>
              <a:gd name="connsiteX46" fmla="*/ 1534658 w 5071384"/>
              <a:gd name="connsiteY46" fmla="*/ 1182975 h 6566747"/>
              <a:gd name="connsiteX47" fmla="*/ 1163782 w 5071384"/>
              <a:gd name="connsiteY47" fmla="*/ 1451540 h 6566747"/>
              <a:gd name="connsiteX48" fmla="*/ 1221332 w 5071384"/>
              <a:gd name="connsiteY48" fmla="*/ 1758471 h 6566747"/>
              <a:gd name="connsiteX49" fmla="*/ 1150994 w 5071384"/>
              <a:gd name="connsiteY49" fmla="*/ 2052614 h 6566747"/>
              <a:gd name="connsiteX50" fmla="*/ 1029500 w 5071384"/>
              <a:gd name="connsiteY50" fmla="*/ 2231657 h 6566747"/>
              <a:gd name="connsiteX51" fmla="*/ 1221332 w 5071384"/>
              <a:gd name="connsiteY51" fmla="*/ 2666477 h 6566747"/>
              <a:gd name="connsiteX52" fmla="*/ 1541052 w 5071384"/>
              <a:gd name="connsiteY52" fmla="*/ 3050141 h 6566747"/>
              <a:gd name="connsiteX53" fmla="*/ 1803223 w 5071384"/>
              <a:gd name="connsiteY53" fmla="*/ 3241973 h 6566747"/>
              <a:gd name="connsiteX54" fmla="*/ 2206070 w 5071384"/>
              <a:gd name="connsiteY54" fmla="*/ 3216396 h 6566747"/>
              <a:gd name="connsiteX55" fmla="*/ 2621707 w 5071384"/>
              <a:gd name="connsiteY55" fmla="*/ 3350678 h 6566747"/>
              <a:gd name="connsiteX56" fmla="*/ 2941427 w 5071384"/>
              <a:gd name="connsiteY56" fmla="*/ 3465777 h 6566747"/>
              <a:gd name="connsiteX57" fmla="*/ 3497740 w 5071384"/>
              <a:gd name="connsiteY57" fmla="*/ 3548905 h 6566747"/>
              <a:gd name="connsiteX58" fmla="*/ 3945349 w 5071384"/>
              <a:gd name="connsiteY58" fmla="*/ 3683187 h 6566747"/>
              <a:gd name="connsiteX59" fmla="*/ 4290647 w 5071384"/>
              <a:gd name="connsiteY59" fmla="*/ 3734342 h 6566747"/>
              <a:gd name="connsiteX60" fmla="*/ 4770227 w 5071384"/>
              <a:gd name="connsiteY60" fmla="*/ 3785498 h 6566747"/>
              <a:gd name="connsiteX61" fmla="*/ 4987637 w 5071384"/>
              <a:gd name="connsiteY61" fmla="*/ 4009302 h 6566747"/>
              <a:gd name="connsiteX62" fmla="*/ 5057975 w 5071384"/>
              <a:gd name="connsiteY62" fmla="*/ 4495277 h 6566747"/>
              <a:gd name="connsiteX63" fmla="*/ 4827777 w 5071384"/>
              <a:gd name="connsiteY63" fmla="*/ 4738264 h 6566747"/>
              <a:gd name="connsiteX64" fmla="*/ 4373774 w 5071384"/>
              <a:gd name="connsiteY64" fmla="*/ 4808603 h 6566747"/>
              <a:gd name="connsiteX65" fmla="*/ 4143575 w 5071384"/>
              <a:gd name="connsiteY65" fmla="*/ 5134717 h 6566747"/>
              <a:gd name="connsiteX66" fmla="*/ 3919771 w 5071384"/>
              <a:gd name="connsiteY66" fmla="*/ 5320155 h 6566747"/>
              <a:gd name="connsiteX67" fmla="*/ 3612840 w 5071384"/>
              <a:gd name="connsiteY67" fmla="*/ 5441649 h 6566747"/>
              <a:gd name="connsiteX68" fmla="*/ 3593656 w 5071384"/>
              <a:gd name="connsiteY68" fmla="*/ 5812524 h 6566747"/>
              <a:gd name="connsiteX69" fmla="*/ 3325091 w 5071384"/>
              <a:gd name="connsiteY69" fmla="*/ 5985173 h 6566747"/>
              <a:gd name="connsiteX70" fmla="*/ 3312303 w 5071384"/>
              <a:gd name="connsiteY70" fmla="*/ 6247344 h 6566747"/>
              <a:gd name="connsiteX71" fmla="*/ 3325091 w 5071384"/>
              <a:gd name="connsiteY71" fmla="*/ 6432782 h 6566747"/>
              <a:gd name="connsiteX72" fmla="*/ 3120470 w 5071384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36035 w 5105507"/>
              <a:gd name="connsiteY0" fmla="*/ 6554275 h 6566747"/>
              <a:gd name="connsiteX1" fmla="*/ 2905837 w 5105507"/>
              <a:gd name="connsiteY1" fmla="*/ 6522303 h 6566747"/>
              <a:gd name="connsiteX2" fmla="*/ 2867470 w 5105507"/>
              <a:gd name="connsiteY2" fmla="*/ 6196189 h 6566747"/>
              <a:gd name="connsiteX3" fmla="*/ 2873865 w 5105507"/>
              <a:gd name="connsiteY3" fmla="*/ 5946807 h 6566747"/>
              <a:gd name="connsiteX4" fmla="*/ 2611694 w 5105507"/>
              <a:gd name="connsiteY4" fmla="*/ 5659058 h 6566747"/>
              <a:gd name="connsiteX5" fmla="*/ 2611694 w 5105507"/>
              <a:gd name="connsiteY5" fmla="*/ 5275394 h 6566747"/>
              <a:gd name="connsiteX6" fmla="*/ 2899442 w 5105507"/>
              <a:gd name="connsiteY6" fmla="*/ 4987646 h 6566747"/>
              <a:gd name="connsiteX7" fmla="*/ 3295896 w 5105507"/>
              <a:gd name="connsiteY7" fmla="*/ 5013224 h 6566747"/>
              <a:gd name="connsiteX8" fmla="*/ 3526094 w 5105507"/>
              <a:gd name="connsiteY8" fmla="*/ 5121928 h 6566747"/>
              <a:gd name="connsiteX9" fmla="*/ 3788265 w 5105507"/>
              <a:gd name="connsiteY9" fmla="*/ 4962068 h 6566747"/>
              <a:gd name="connsiteX10" fmla="*/ 4031252 w 5105507"/>
              <a:gd name="connsiteY10" fmla="*/ 4642348 h 6566747"/>
              <a:gd name="connsiteX11" fmla="*/ 3973703 w 5105507"/>
              <a:gd name="connsiteY11" fmla="*/ 4373783 h 6566747"/>
              <a:gd name="connsiteX12" fmla="*/ 3922547 w 5105507"/>
              <a:gd name="connsiteY12" fmla="*/ 4111612 h 6566747"/>
              <a:gd name="connsiteX13" fmla="*/ 3577249 w 5105507"/>
              <a:gd name="connsiteY13" fmla="*/ 3945358 h 6566747"/>
              <a:gd name="connsiteX14" fmla="*/ 3142430 w 5105507"/>
              <a:gd name="connsiteY14" fmla="*/ 3868625 h 6566747"/>
              <a:gd name="connsiteX15" fmla="*/ 2758765 w 5105507"/>
              <a:gd name="connsiteY15" fmla="*/ 3881414 h 6566747"/>
              <a:gd name="connsiteX16" fmla="*/ 2662849 w 5105507"/>
              <a:gd name="connsiteY16" fmla="*/ 4066851 h 6566747"/>
              <a:gd name="connsiteX17" fmla="*/ 2471017 w 5105507"/>
              <a:gd name="connsiteY17" fmla="*/ 4258684 h 6566747"/>
              <a:gd name="connsiteX18" fmla="*/ 2100142 w 5105507"/>
              <a:gd name="connsiteY18" fmla="*/ 4322628 h 6566747"/>
              <a:gd name="connsiteX19" fmla="*/ 1780421 w 5105507"/>
              <a:gd name="connsiteY19" fmla="*/ 4124401 h 6566747"/>
              <a:gd name="connsiteX20" fmla="*/ 1588589 w 5105507"/>
              <a:gd name="connsiteY20" fmla="*/ 3766314 h 6566747"/>
              <a:gd name="connsiteX21" fmla="*/ 1217714 w 5105507"/>
              <a:gd name="connsiteY21" fmla="*/ 3427411 h 6566747"/>
              <a:gd name="connsiteX22" fmla="*/ 942754 w 5105507"/>
              <a:gd name="connsiteY22" fmla="*/ 3158846 h 6566747"/>
              <a:gd name="connsiteX23" fmla="*/ 718950 w 5105507"/>
              <a:gd name="connsiteY23" fmla="*/ 2762393 h 6566747"/>
              <a:gd name="connsiteX24" fmla="*/ 584668 w 5105507"/>
              <a:gd name="connsiteY24" fmla="*/ 2276418 h 6566747"/>
              <a:gd name="connsiteX25" fmla="*/ 226581 w 5105507"/>
              <a:gd name="connsiteY25" fmla="*/ 2161319 h 6566747"/>
              <a:gd name="connsiteX26" fmla="*/ 15565 w 5105507"/>
              <a:gd name="connsiteY26" fmla="*/ 1835204 h 6566747"/>
              <a:gd name="connsiteX27" fmla="*/ 15565 w 5105507"/>
              <a:gd name="connsiteY27" fmla="*/ 1406779 h 6566747"/>
              <a:gd name="connsiteX28" fmla="*/ 309708 w 5105507"/>
              <a:gd name="connsiteY28" fmla="*/ 1138214 h 6566747"/>
              <a:gd name="connsiteX29" fmla="*/ 693372 w 5105507"/>
              <a:gd name="connsiteY29" fmla="*/ 1074270 h 6566747"/>
              <a:gd name="connsiteX30" fmla="*/ 936360 w 5105507"/>
              <a:gd name="connsiteY30" fmla="*/ 1170186 h 6566747"/>
              <a:gd name="connsiteX31" fmla="*/ 1153770 w 5105507"/>
              <a:gd name="connsiteY31" fmla="*/ 920804 h 6566747"/>
              <a:gd name="connsiteX32" fmla="*/ 1467096 w 5105507"/>
              <a:gd name="connsiteY32" fmla="*/ 697000 h 6566747"/>
              <a:gd name="connsiteX33" fmla="*/ 1831577 w 5105507"/>
              <a:gd name="connsiteY33" fmla="*/ 530745 h 6566747"/>
              <a:gd name="connsiteX34" fmla="*/ 2151297 w 5105507"/>
              <a:gd name="connsiteY34" fmla="*/ 415646 h 6566747"/>
              <a:gd name="connsiteX35" fmla="*/ 2432651 w 5105507"/>
              <a:gd name="connsiteY35" fmla="*/ 345307 h 6566747"/>
              <a:gd name="connsiteX36" fmla="*/ 2765160 w 5105507"/>
              <a:gd name="connsiteY36" fmla="*/ 10 h 6566747"/>
              <a:gd name="connsiteX37" fmla="*/ 3238346 w 5105507"/>
              <a:gd name="connsiteY37" fmla="*/ 6404 h 6566747"/>
              <a:gd name="connsiteX38" fmla="*/ 3545277 w 5105507"/>
              <a:gd name="connsiteY38" fmla="*/ 268575 h 6566747"/>
              <a:gd name="connsiteX39" fmla="*/ 3622010 w 5105507"/>
              <a:gd name="connsiteY39" fmla="*/ 601084 h 6566747"/>
              <a:gd name="connsiteX40" fmla="*/ 3487728 w 5105507"/>
              <a:gd name="connsiteY40" fmla="*/ 901621 h 6566747"/>
              <a:gd name="connsiteX41" fmla="*/ 3174402 w 5105507"/>
              <a:gd name="connsiteY41" fmla="*/ 1131819 h 6566747"/>
              <a:gd name="connsiteX42" fmla="*/ 2739582 w 5105507"/>
              <a:gd name="connsiteY42" fmla="*/ 1131819 h 6566747"/>
              <a:gd name="connsiteX43" fmla="*/ 2528567 w 5105507"/>
              <a:gd name="connsiteY43" fmla="*/ 895226 h 6566747"/>
              <a:gd name="connsiteX44" fmla="*/ 2234424 w 5105507"/>
              <a:gd name="connsiteY44" fmla="*/ 786521 h 6566747"/>
              <a:gd name="connsiteX45" fmla="*/ 1882732 w 5105507"/>
              <a:gd name="connsiteY45" fmla="*/ 946382 h 6566747"/>
              <a:gd name="connsiteX46" fmla="*/ 1550223 w 5105507"/>
              <a:gd name="connsiteY46" fmla="*/ 1182975 h 6566747"/>
              <a:gd name="connsiteX47" fmla="*/ 1179347 w 5105507"/>
              <a:gd name="connsiteY47" fmla="*/ 1451540 h 6566747"/>
              <a:gd name="connsiteX48" fmla="*/ 1236897 w 5105507"/>
              <a:gd name="connsiteY48" fmla="*/ 1758471 h 6566747"/>
              <a:gd name="connsiteX49" fmla="*/ 1166559 w 5105507"/>
              <a:gd name="connsiteY49" fmla="*/ 2052614 h 6566747"/>
              <a:gd name="connsiteX50" fmla="*/ 1045065 w 5105507"/>
              <a:gd name="connsiteY50" fmla="*/ 2231657 h 6566747"/>
              <a:gd name="connsiteX51" fmla="*/ 1236897 w 5105507"/>
              <a:gd name="connsiteY51" fmla="*/ 2666477 h 6566747"/>
              <a:gd name="connsiteX52" fmla="*/ 1556617 w 5105507"/>
              <a:gd name="connsiteY52" fmla="*/ 3050141 h 6566747"/>
              <a:gd name="connsiteX53" fmla="*/ 1818788 w 5105507"/>
              <a:gd name="connsiteY53" fmla="*/ 3241973 h 6566747"/>
              <a:gd name="connsiteX54" fmla="*/ 2221635 w 5105507"/>
              <a:gd name="connsiteY54" fmla="*/ 3216396 h 6566747"/>
              <a:gd name="connsiteX55" fmla="*/ 2637272 w 5105507"/>
              <a:gd name="connsiteY55" fmla="*/ 3350678 h 6566747"/>
              <a:gd name="connsiteX56" fmla="*/ 2956992 w 5105507"/>
              <a:gd name="connsiteY56" fmla="*/ 3465777 h 6566747"/>
              <a:gd name="connsiteX57" fmla="*/ 3513305 w 5105507"/>
              <a:gd name="connsiteY57" fmla="*/ 3548905 h 6566747"/>
              <a:gd name="connsiteX58" fmla="*/ 3960914 w 5105507"/>
              <a:gd name="connsiteY58" fmla="*/ 3683187 h 6566747"/>
              <a:gd name="connsiteX59" fmla="*/ 4306212 w 5105507"/>
              <a:gd name="connsiteY59" fmla="*/ 3734342 h 6566747"/>
              <a:gd name="connsiteX60" fmla="*/ 4785792 w 5105507"/>
              <a:gd name="connsiteY60" fmla="*/ 3785498 h 6566747"/>
              <a:gd name="connsiteX61" fmla="*/ 5003202 w 5105507"/>
              <a:gd name="connsiteY61" fmla="*/ 4009302 h 6566747"/>
              <a:gd name="connsiteX62" fmla="*/ 5073540 w 5105507"/>
              <a:gd name="connsiteY62" fmla="*/ 4495277 h 6566747"/>
              <a:gd name="connsiteX63" fmla="*/ 4843342 w 5105507"/>
              <a:gd name="connsiteY63" fmla="*/ 4738264 h 6566747"/>
              <a:gd name="connsiteX64" fmla="*/ 4389339 w 5105507"/>
              <a:gd name="connsiteY64" fmla="*/ 4808603 h 6566747"/>
              <a:gd name="connsiteX65" fmla="*/ 4159140 w 5105507"/>
              <a:gd name="connsiteY65" fmla="*/ 5134717 h 6566747"/>
              <a:gd name="connsiteX66" fmla="*/ 3935336 w 5105507"/>
              <a:gd name="connsiteY66" fmla="*/ 5320155 h 6566747"/>
              <a:gd name="connsiteX67" fmla="*/ 3628405 w 5105507"/>
              <a:gd name="connsiteY67" fmla="*/ 5441649 h 6566747"/>
              <a:gd name="connsiteX68" fmla="*/ 3609221 w 5105507"/>
              <a:gd name="connsiteY68" fmla="*/ 5812524 h 6566747"/>
              <a:gd name="connsiteX69" fmla="*/ 3340656 w 5105507"/>
              <a:gd name="connsiteY69" fmla="*/ 5985173 h 6566747"/>
              <a:gd name="connsiteX70" fmla="*/ 3327868 w 5105507"/>
              <a:gd name="connsiteY70" fmla="*/ 6247344 h 6566747"/>
              <a:gd name="connsiteX71" fmla="*/ 3340656 w 5105507"/>
              <a:gd name="connsiteY71" fmla="*/ 6432782 h 6566747"/>
              <a:gd name="connsiteX72" fmla="*/ 3136035 w 5105507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096351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096351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096351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06791"/>
              <a:gd name="connsiteY0" fmla="*/ 6554275 h 6564150"/>
              <a:gd name="connsiteX1" fmla="*/ 2912609 w 5106791"/>
              <a:gd name="connsiteY1" fmla="*/ 6522303 h 6564150"/>
              <a:gd name="connsiteX2" fmla="*/ 2874242 w 5106791"/>
              <a:gd name="connsiteY2" fmla="*/ 6196189 h 6564150"/>
              <a:gd name="connsiteX3" fmla="*/ 2880637 w 5106791"/>
              <a:gd name="connsiteY3" fmla="*/ 5946807 h 6564150"/>
              <a:gd name="connsiteX4" fmla="*/ 2618466 w 5106791"/>
              <a:gd name="connsiteY4" fmla="*/ 5659058 h 6564150"/>
              <a:gd name="connsiteX5" fmla="*/ 2618466 w 5106791"/>
              <a:gd name="connsiteY5" fmla="*/ 5275394 h 6564150"/>
              <a:gd name="connsiteX6" fmla="*/ 2906214 w 5106791"/>
              <a:gd name="connsiteY6" fmla="*/ 4987646 h 6564150"/>
              <a:gd name="connsiteX7" fmla="*/ 3302668 w 5106791"/>
              <a:gd name="connsiteY7" fmla="*/ 5013224 h 6564150"/>
              <a:gd name="connsiteX8" fmla="*/ 3532866 w 5106791"/>
              <a:gd name="connsiteY8" fmla="*/ 5121928 h 6564150"/>
              <a:gd name="connsiteX9" fmla="*/ 3795037 w 5106791"/>
              <a:gd name="connsiteY9" fmla="*/ 4962068 h 6564150"/>
              <a:gd name="connsiteX10" fmla="*/ 4038024 w 5106791"/>
              <a:gd name="connsiteY10" fmla="*/ 4642348 h 6564150"/>
              <a:gd name="connsiteX11" fmla="*/ 3980475 w 5106791"/>
              <a:gd name="connsiteY11" fmla="*/ 4373783 h 6564150"/>
              <a:gd name="connsiteX12" fmla="*/ 3929319 w 5106791"/>
              <a:gd name="connsiteY12" fmla="*/ 4111612 h 6564150"/>
              <a:gd name="connsiteX13" fmla="*/ 3584021 w 5106791"/>
              <a:gd name="connsiteY13" fmla="*/ 3945358 h 6564150"/>
              <a:gd name="connsiteX14" fmla="*/ 3168385 w 5106791"/>
              <a:gd name="connsiteY14" fmla="*/ 3868625 h 6564150"/>
              <a:gd name="connsiteX15" fmla="*/ 2842270 w 5106791"/>
              <a:gd name="connsiteY15" fmla="*/ 3881414 h 6564150"/>
              <a:gd name="connsiteX16" fmla="*/ 2669621 w 5106791"/>
              <a:gd name="connsiteY16" fmla="*/ 4066851 h 6564150"/>
              <a:gd name="connsiteX17" fmla="*/ 2477789 w 5106791"/>
              <a:gd name="connsiteY17" fmla="*/ 4258684 h 6564150"/>
              <a:gd name="connsiteX18" fmla="*/ 2106914 w 5106791"/>
              <a:gd name="connsiteY18" fmla="*/ 4322628 h 6564150"/>
              <a:gd name="connsiteX19" fmla="*/ 1787193 w 5106791"/>
              <a:gd name="connsiteY19" fmla="*/ 4124401 h 6564150"/>
              <a:gd name="connsiteX20" fmla="*/ 1595361 w 5106791"/>
              <a:gd name="connsiteY20" fmla="*/ 3766314 h 6564150"/>
              <a:gd name="connsiteX21" fmla="*/ 1224486 w 5106791"/>
              <a:gd name="connsiteY21" fmla="*/ 3427411 h 6564150"/>
              <a:gd name="connsiteX22" fmla="*/ 949526 w 5106791"/>
              <a:gd name="connsiteY22" fmla="*/ 3158846 h 6564150"/>
              <a:gd name="connsiteX23" fmla="*/ 725722 w 5106791"/>
              <a:gd name="connsiteY23" fmla="*/ 2762393 h 6564150"/>
              <a:gd name="connsiteX24" fmla="*/ 591440 w 5106791"/>
              <a:gd name="connsiteY24" fmla="*/ 2276418 h 6564150"/>
              <a:gd name="connsiteX25" fmla="*/ 233353 w 5106791"/>
              <a:gd name="connsiteY25" fmla="*/ 2161319 h 6564150"/>
              <a:gd name="connsiteX26" fmla="*/ 22337 w 5106791"/>
              <a:gd name="connsiteY26" fmla="*/ 1835204 h 6564150"/>
              <a:gd name="connsiteX27" fmla="*/ 22337 w 5106791"/>
              <a:gd name="connsiteY27" fmla="*/ 1406779 h 6564150"/>
              <a:gd name="connsiteX28" fmla="*/ 316480 w 5106791"/>
              <a:gd name="connsiteY28" fmla="*/ 1138214 h 6564150"/>
              <a:gd name="connsiteX29" fmla="*/ 700144 w 5106791"/>
              <a:gd name="connsiteY29" fmla="*/ 1074270 h 6564150"/>
              <a:gd name="connsiteX30" fmla="*/ 943132 w 5106791"/>
              <a:gd name="connsiteY30" fmla="*/ 1170186 h 6564150"/>
              <a:gd name="connsiteX31" fmla="*/ 1160542 w 5106791"/>
              <a:gd name="connsiteY31" fmla="*/ 920804 h 6564150"/>
              <a:gd name="connsiteX32" fmla="*/ 1473868 w 5106791"/>
              <a:gd name="connsiteY32" fmla="*/ 697000 h 6564150"/>
              <a:gd name="connsiteX33" fmla="*/ 1838349 w 5106791"/>
              <a:gd name="connsiteY33" fmla="*/ 530745 h 6564150"/>
              <a:gd name="connsiteX34" fmla="*/ 2158069 w 5106791"/>
              <a:gd name="connsiteY34" fmla="*/ 415646 h 6564150"/>
              <a:gd name="connsiteX35" fmla="*/ 2439423 w 5106791"/>
              <a:gd name="connsiteY35" fmla="*/ 345307 h 6564150"/>
              <a:gd name="connsiteX36" fmla="*/ 2771932 w 5106791"/>
              <a:gd name="connsiteY36" fmla="*/ 10 h 6564150"/>
              <a:gd name="connsiteX37" fmla="*/ 3245118 w 5106791"/>
              <a:gd name="connsiteY37" fmla="*/ 6404 h 6564150"/>
              <a:gd name="connsiteX38" fmla="*/ 3552049 w 5106791"/>
              <a:gd name="connsiteY38" fmla="*/ 268575 h 6564150"/>
              <a:gd name="connsiteX39" fmla="*/ 3628782 w 5106791"/>
              <a:gd name="connsiteY39" fmla="*/ 601084 h 6564150"/>
              <a:gd name="connsiteX40" fmla="*/ 3494500 w 5106791"/>
              <a:gd name="connsiteY40" fmla="*/ 901621 h 6564150"/>
              <a:gd name="connsiteX41" fmla="*/ 3181174 w 5106791"/>
              <a:gd name="connsiteY41" fmla="*/ 1131819 h 6564150"/>
              <a:gd name="connsiteX42" fmla="*/ 2746354 w 5106791"/>
              <a:gd name="connsiteY42" fmla="*/ 1131819 h 6564150"/>
              <a:gd name="connsiteX43" fmla="*/ 2535339 w 5106791"/>
              <a:gd name="connsiteY43" fmla="*/ 895226 h 6564150"/>
              <a:gd name="connsiteX44" fmla="*/ 2241196 w 5106791"/>
              <a:gd name="connsiteY44" fmla="*/ 786521 h 6564150"/>
              <a:gd name="connsiteX45" fmla="*/ 1889504 w 5106791"/>
              <a:gd name="connsiteY45" fmla="*/ 946382 h 6564150"/>
              <a:gd name="connsiteX46" fmla="*/ 1556995 w 5106791"/>
              <a:gd name="connsiteY46" fmla="*/ 1182975 h 6564150"/>
              <a:gd name="connsiteX47" fmla="*/ 1186119 w 5106791"/>
              <a:gd name="connsiteY47" fmla="*/ 1451540 h 6564150"/>
              <a:gd name="connsiteX48" fmla="*/ 1243669 w 5106791"/>
              <a:gd name="connsiteY48" fmla="*/ 1758471 h 6564150"/>
              <a:gd name="connsiteX49" fmla="*/ 1173331 w 5106791"/>
              <a:gd name="connsiteY49" fmla="*/ 2052614 h 6564150"/>
              <a:gd name="connsiteX50" fmla="*/ 1051837 w 5106791"/>
              <a:gd name="connsiteY50" fmla="*/ 2231657 h 6564150"/>
              <a:gd name="connsiteX51" fmla="*/ 1243669 w 5106791"/>
              <a:gd name="connsiteY51" fmla="*/ 2666477 h 6564150"/>
              <a:gd name="connsiteX52" fmla="*/ 1563389 w 5106791"/>
              <a:gd name="connsiteY52" fmla="*/ 3050141 h 6564150"/>
              <a:gd name="connsiteX53" fmla="*/ 1825560 w 5106791"/>
              <a:gd name="connsiteY53" fmla="*/ 3241973 h 6564150"/>
              <a:gd name="connsiteX54" fmla="*/ 2228407 w 5106791"/>
              <a:gd name="connsiteY54" fmla="*/ 3216396 h 6564150"/>
              <a:gd name="connsiteX55" fmla="*/ 2644044 w 5106791"/>
              <a:gd name="connsiteY55" fmla="*/ 3350678 h 6564150"/>
              <a:gd name="connsiteX56" fmla="*/ 2963764 w 5106791"/>
              <a:gd name="connsiteY56" fmla="*/ 3465777 h 6564150"/>
              <a:gd name="connsiteX57" fmla="*/ 3520077 w 5106791"/>
              <a:gd name="connsiteY57" fmla="*/ 3548905 h 6564150"/>
              <a:gd name="connsiteX58" fmla="*/ 3967686 w 5106791"/>
              <a:gd name="connsiteY58" fmla="*/ 3683187 h 6564150"/>
              <a:gd name="connsiteX59" fmla="*/ 4312984 w 5106791"/>
              <a:gd name="connsiteY59" fmla="*/ 3734342 h 6564150"/>
              <a:gd name="connsiteX60" fmla="*/ 4792564 w 5106791"/>
              <a:gd name="connsiteY60" fmla="*/ 3785498 h 6564150"/>
              <a:gd name="connsiteX61" fmla="*/ 5009974 w 5106791"/>
              <a:gd name="connsiteY61" fmla="*/ 4009302 h 6564150"/>
              <a:gd name="connsiteX62" fmla="*/ 5080312 w 5106791"/>
              <a:gd name="connsiteY62" fmla="*/ 4495277 h 6564150"/>
              <a:gd name="connsiteX63" fmla="*/ 4850114 w 5106791"/>
              <a:gd name="connsiteY63" fmla="*/ 4738264 h 6564150"/>
              <a:gd name="connsiteX64" fmla="*/ 4396111 w 5106791"/>
              <a:gd name="connsiteY64" fmla="*/ 4808603 h 6564150"/>
              <a:gd name="connsiteX65" fmla="*/ 4165912 w 5106791"/>
              <a:gd name="connsiteY65" fmla="*/ 5096351 h 6564150"/>
              <a:gd name="connsiteX66" fmla="*/ 3942108 w 5106791"/>
              <a:gd name="connsiteY66" fmla="*/ 5269000 h 6564150"/>
              <a:gd name="connsiteX67" fmla="*/ 3635177 w 5106791"/>
              <a:gd name="connsiteY67" fmla="*/ 5441649 h 6564150"/>
              <a:gd name="connsiteX68" fmla="*/ 3615993 w 5106791"/>
              <a:gd name="connsiteY68" fmla="*/ 5812524 h 6564150"/>
              <a:gd name="connsiteX69" fmla="*/ 3347428 w 5106791"/>
              <a:gd name="connsiteY69" fmla="*/ 5985173 h 6564150"/>
              <a:gd name="connsiteX70" fmla="*/ 3334640 w 5106791"/>
              <a:gd name="connsiteY70" fmla="*/ 6247344 h 6564150"/>
              <a:gd name="connsiteX71" fmla="*/ 3347428 w 5106791"/>
              <a:gd name="connsiteY71" fmla="*/ 6432782 h 6564150"/>
              <a:gd name="connsiteX72" fmla="*/ 3142807 w 5106791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205303 w 5112337"/>
              <a:gd name="connsiteY49" fmla="*/ 1931120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24486 w 5112337"/>
              <a:gd name="connsiteY48" fmla="*/ 1668949 h 6564150"/>
              <a:gd name="connsiteX49" fmla="*/ 1205303 w 5112337"/>
              <a:gd name="connsiteY49" fmla="*/ 1931120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78131 h 6588006"/>
              <a:gd name="connsiteX1" fmla="*/ 2912609 w 5112337"/>
              <a:gd name="connsiteY1" fmla="*/ 6546159 h 6588006"/>
              <a:gd name="connsiteX2" fmla="*/ 2874242 w 5112337"/>
              <a:gd name="connsiteY2" fmla="*/ 6220045 h 6588006"/>
              <a:gd name="connsiteX3" fmla="*/ 2880637 w 5112337"/>
              <a:gd name="connsiteY3" fmla="*/ 5970663 h 6588006"/>
              <a:gd name="connsiteX4" fmla="*/ 2618466 w 5112337"/>
              <a:gd name="connsiteY4" fmla="*/ 5682914 h 6588006"/>
              <a:gd name="connsiteX5" fmla="*/ 2618466 w 5112337"/>
              <a:gd name="connsiteY5" fmla="*/ 5299250 h 6588006"/>
              <a:gd name="connsiteX6" fmla="*/ 2906214 w 5112337"/>
              <a:gd name="connsiteY6" fmla="*/ 5011502 h 6588006"/>
              <a:gd name="connsiteX7" fmla="*/ 3302668 w 5112337"/>
              <a:gd name="connsiteY7" fmla="*/ 5037080 h 6588006"/>
              <a:gd name="connsiteX8" fmla="*/ 3532866 w 5112337"/>
              <a:gd name="connsiteY8" fmla="*/ 5145784 h 6588006"/>
              <a:gd name="connsiteX9" fmla="*/ 3795037 w 5112337"/>
              <a:gd name="connsiteY9" fmla="*/ 4985924 h 6588006"/>
              <a:gd name="connsiteX10" fmla="*/ 4038024 w 5112337"/>
              <a:gd name="connsiteY10" fmla="*/ 4666204 h 6588006"/>
              <a:gd name="connsiteX11" fmla="*/ 3980475 w 5112337"/>
              <a:gd name="connsiteY11" fmla="*/ 4397639 h 6588006"/>
              <a:gd name="connsiteX12" fmla="*/ 3929319 w 5112337"/>
              <a:gd name="connsiteY12" fmla="*/ 4135468 h 6588006"/>
              <a:gd name="connsiteX13" fmla="*/ 3584021 w 5112337"/>
              <a:gd name="connsiteY13" fmla="*/ 3969214 h 6588006"/>
              <a:gd name="connsiteX14" fmla="*/ 3168385 w 5112337"/>
              <a:gd name="connsiteY14" fmla="*/ 3892481 h 6588006"/>
              <a:gd name="connsiteX15" fmla="*/ 2842270 w 5112337"/>
              <a:gd name="connsiteY15" fmla="*/ 3905270 h 6588006"/>
              <a:gd name="connsiteX16" fmla="*/ 2669621 w 5112337"/>
              <a:gd name="connsiteY16" fmla="*/ 4090707 h 6588006"/>
              <a:gd name="connsiteX17" fmla="*/ 2477789 w 5112337"/>
              <a:gd name="connsiteY17" fmla="*/ 4282540 h 6588006"/>
              <a:gd name="connsiteX18" fmla="*/ 2106914 w 5112337"/>
              <a:gd name="connsiteY18" fmla="*/ 4346484 h 6588006"/>
              <a:gd name="connsiteX19" fmla="*/ 1787193 w 5112337"/>
              <a:gd name="connsiteY19" fmla="*/ 4148257 h 6588006"/>
              <a:gd name="connsiteX20" fmla="*/ 1595361 w 5112337"/>
              <a:gd name="connsiteY20" fmla="*/ 3790170 h 6588006"/>
              <a:gd name="connsiteX21" fmla="*/ 1224486 w 5112337"/>
              <a:gd name="connsiteY21" fmla="*/ 3451267 h 6588006"/>
              <a:gd name="connsiteX22" fmla="*/ 949526 w 5112337"/>
              <a:gd name="connsiteY22" fmla="*/ 3182702 h 6588006"/>
              <a:gd name="connsiteX23" fmla="*/ 725722 w 5112337"/>
              <a:gd name="connsiteY23" fmla="*/ 2786249 h 6588006"/>
              <a:gd name="connsiteX24" fmla="*/ 591440 w 5112337"/>
              <a:gd name="connsiteY24" fmla="*/ 2300274 h 6588006"/>
              <a:gd name="connsiteX25" fmla="*/ 233353 w 5112337"/>
              <a:gd name="connsiteY25" fmla="*/ 2185175 h 6588006"/>
              <a:gd name="connsiteX26" fmla="*/ 22337 w 5112337"/>
              <a:gd name="connsiteY26" fmla="*/ 1859060 h 6588006"/>
              <a:gd name="connsiteX27" fmla="*/ 22337 w 5112337"/>
              <a:gd name="connsiteY27" fmla="*/ 1430635 h 6588006"/>
              <a:gd name="connsiteX28" fmla="*/ 316480 w 5112337"/>
              <a:gd name="connsiteY28" fmla="*/ 1162070 h 6588006"/>
              <a:gd name="connsiteX29" fmla="*/ 700144 w 5112337"/>
              <a:gd name="connsiteY29" fmla="*/ 1098126 h 6588006"/>
              <a:gd name="connsiteX30" fmla="*/ 943132 w 5112337"/>
              <a:gd name="connsiteY30" fmla="*/ 1194042 h 6588006"/>
              <a:gd name="connsiteX31" fmla="*/ 1160542 w 5112337"/>
              <a:gd name="connsiteY31" fmla="*/ 944660 h 6588006"/>
              <a:gd name="connsiteX32" fmla="*/ 1473868 w 5112337"/>
              <a:gd name="connsiteY32" fmla="*/ 720856 h 6588006"/>
              <a:gd name="connsiteX33" fmla="*/ 1838349 w 5112337"/>
              <a:gd name="connsiteY33" fmla="*/ 554601 h 6588006"/>
              <a:gd name="connsiteX34" fmla="*/ 2158069 w 5112337"/>
              <a:gd name="connsiteY34" fmla="*/ 439502 h 6588006"/>
              <a:gd name="connsiteX35" fmla="*/ 2439423 w 5112337"/>
              <a:gd name="connsiteY35" fmla="*/ 369163 h 6588006"/>
              <a:gd name="connsiteX36" fmla="*/ 2771932 w 5112337"/>
              <a:gd name="connsiteY36" fmla="*/ 23866 h 6588006"/>
              <a:gd name="connsiteX37" fmla="*/ 3245118 w 5112337"/>
              <a:gd name="connsiteY37" fmla="*/ 30260 h 6588006"/>
              <a:gd name="connsiteX38" fmla="*/ 3552049 w 5112337"/>
              <a:gd name="connsiteY38" fmla="*/ 292431 h 6588006"/>
              <a:gd name="connsiteX39" fmla="*/ 3628782 w 5112337"/>
              <a:gd name="connsiteY39" fmla="*/ 624940 h 6588006"/>
              <a:gd name="connsiteX40" fmla="*/ 3494500 w 5112337"/>
              <a:gd name="connsiteY40" fmla="*/ 925477 h 6588006"/>
              <a:gd name="connsiteX41" fmla="*/ 3181174 w 5112337"/>
              <a:gd name="connsiteY41" fmla="*/ 1155675 h 6588006"/>
              <a:gd name="connsiteX42" fmla="*/ 2746354 w 5112337"/>
              <a:gd name="connsiteY42" fmla="*/ 1155675 h 6588006"/>
              <a:gd name="connsiteX43" fmla="*/ 2535339 w 5112337"/>
              <a:gd name="connsiteY43" fmla="*/ 919082 h 6588006"/>
              <a:gd name="connsiteX44" fmla="*/ 2241196 w 5112337"/>
              <a:gd name="connsiteY44" fmla="*/ 810377 h 6588006"/>
              <a:gd name="connsiteX45" fmla="*/ 1889504 w 5112337"/>
              <a:gd name="connsiteY45" fmla="*/ 970238 h 6588006"/>
              <a:gd name="connsiteX46" fmla="*/ 1556995 w 5112337"/>
              <a:gd name="connsiteY46" fmla="*/ 1206831 h 6588006"/>
              <a:gd name="connsiteX47" fmla="*/ 1186119 w 5112337"/>
              <a:gd name="connsiteY47" fmla="*/ 1475396 h 6588006"/>
              <a:gd name="connsiteX48" fmla="*/ 1224486 w 5112337"/>
              <a:gd name="connsiteY48" fmla="*/ 1692805 h 6588006"/>
              <a:gd name="connsiteX49" fmla="*/ 1205303 w 5112337"/>
              <a:gd name="connsiteY49" fmla="*/ 1954976 h 6588006"/>
              <a:gd name="connsiteX50" fmla="*/ 1051837 w 5112337"/>
              <a:gd name="connsiteY50" fmla="*/ 2255513 h 6588006"/>
              <a:gd name="connsiteX51" fmla="*/ 1243669 w 5112337"/>
              <a:gd name="connsiteY51" fmla="*/ 2690333 h 6588006"/>
              <a:gd name="connsiteX52" fmla="*/ 1486656 w 5112337"/>
              <a:gd name="connsiteY52" fmla="*/ 3010053 h 6588006"/>
              <a:gd name="connsiteX53" fmla="*/ 1825560 w 5112337"/>
              <a:gd name="connsiteY53" fmla="*/ 3265829 h 6588006"/>
              <a:gd name="connsiteX54" fmla="*/ 2228407 w 5112337"/>
              <a:gd name="connsiteY54" fmla="*/ 3240252 h 6588006"/>
              <a:gd name="connsiteX55" fmla="*/ 2644044 w 5112337"/>
              <a:gd name="connsiteY55" fmla="*/ 3374534 h 6588006"/>
              <a:gd name="connsiteX56" fmla="*/ 2963764 w 5112337"/>
              <a:gd name="connsiteY56" fmla="*/ 3489633 h 6588006"/>
              <a:gd name="connsiteX57" fmla="*/ 3520077 w 5112337"/>
              <a:gd name="connsiteY57" fmla="*/ 3572761 h 6588006"/>
              <a:gd name="connsiteX58" fmla="*/ 3967686 w 5112337"/>
              <a:gd name="connsiteY58" fmla="*/ 3707043 h 6588006"/>
              <a:gd name="connsiteX59" fmla="*/ 4312984 w 5112337"/>
              <a:gd name="connsiteY59" fmla="*/ 3758198 h 6588006"/>
              <a:gd name="connsiteX60" fmla="*/ 4792564 w 5112337"/>
              <a:gd name="connsiteY60" fmla="*/ 3809354 h 6588006"/>
              <a:gd name="connsiteX61" fmla="*/ 5009974 w 5112337"/>
              <a:gd name="connsiteY61" fmla="*/ 4033158 h 6588006"/>
              <a:gd name="connsiteX62" fmla="*/ 5080312 w 5112337"/>
              <a:gd name="connsiteY62" fmla="*/ 4519133 h 6588006"/>
              <a:gd name="connsiteX63" fmla="*/ 4850114 w 5112337"/>
              <a:gd name="connsiteY63" fmla="*/ 4762120 h 6588006"/>
              <a:gd name="connsiteX64" fmla="*/ 4396111 w 5112337"/>
              <a:gd name="connsiteY64" fmla="*/ 4832459 h 6588006"/>
              <a:gd name="connsiteX65" fmla="*/ 4165912 w 5112337"/>
              <a:gd name="connsiteY65" fmla="*/ 5120207 h 6588006"/>
              <a:gd name="connsiteX66" fmla="*/ 3942108 w 5112337"/>
              <a:gd name="connsiteY66" fmla="*/ 5292856 h 6588006"/>
              <a:gd name="connsiteX67" fmla="*/ 3635177 w 5112337"/>
              <a:gd name="connsiteY67" fmla="*/ 5465505 h 6588006"/>
              <a:gd name="connsiteX68" fmla="*/ 3615993 w 5112337"/>
              <a:gd name="connsiteY68" fmla="*/ 5836380 h 6588006"/>
              <a:gd name="connsiteX69" fmla="*/ 3347428 w 5112337"/>
              <a:gd name="connsiteY69" fmla="*/ 6009029 h 6588006"/>
              <a:gd name="connsiteX70" fmla="*/ 3334640 w 5112337"/>
              <a:gd name="connsiteY70" fmla="*/ 6271200 h 6588006"/>
              <a:gd name="connsiteX71" fmla="*/ 3347428 w 5112337"/>
              <a:gd name="connsiteY71" fmla="*/ 6456638 h 6588006"/>
              <a:gd name="connsiteX72" fmla="*/ 3142807 w 5112337"/>
              <a:gd name="connsiteY72" fmla="*/ 6578131 h 6588006"/>
              <a:gd name="connsiteX0" fmla="*/ 3142807 w 5112337"/>
              <a:gd name="connsiteY0" fmla="*/ 6559727 h 6569602"/>
              <a:gd name="connsiteX1" fmla="*/ 2912609 w 5112337"/>
              <a:gd name="connsiteY1" fmla="*/ 6527755 h 6569602"/>
              <a:gd name="connsiteX2" fmla="*/ 2874242 w 5112337"/>
              <a:gd name="connsiteY2" fmla="*/ 6201641 h 6569602"/>
              <a:gd name="connsiteX3" fmla="*/ 2880637 w 5112337"/>
              <a:gd name="connsiteY3" fmla="*/ 5952259 h 6569602"/>
              <a:gd name="connsiteX4" fmla="*/ 2618466 w 5112337"/>
              <a:gd name="connsiteY4" fmla="*/ 5664510 h 6569602"/>
              <a:gd name="connsiteX5" fmla="*/ 2618466 w 5112337"/>
              <a:gd name="connsiteY5" fmla="*/ 5280846 h 6569602"/>
              <a:gd name="connsiteX6" fmla="*/ 2906214 w 5112337"/>
              <a:gd name="connsiteY6" fmla="*/ 4993098 h 6569602"/>
              <a:gd name="connsiteX7" fmla="*/ 3302668 w 5112337"/>
              <a:gd name="connsiteY7" fmla="*/ 5018676 h 6569602"/>
              <a:gd name="connsiteX8" fmla="*/ 3532866 w 5112337"/>
              <a:gd name="connsiteY8" fmla="*/ 5127380 h 6569602"/>
              <a:gd name="connsiteX9" fmla="*/ 3795037 w 5112337"/>
              <a:gd name="connsiteY9" fmla="*/ 4967520 h 6569602"/>
              <a:gd name="connsiteX10" fmla="*/ 4038024 w 5112337"/>
              <a:gd name="connsiteY10" fmla="*/ 4647800 h 6569602"/>
              <a:gd name="connsiteX11" fmla="*/ 3980475 w 5112337"/>
              <a:gd name="connsiteY11" fmla="*/ 4379235 h 6569602"/>
              <a:gd name="connsiteX12" fmla="*/ 3929319 w 5112337"/>
              <a:gd name="connsiteY12" fmla="*/ 4117064 h 6569602"/>
              <a:gd name="connsiteX13" fmla="*/ 3584021 w 5112337"/>
              <a:gd name="connsiteY13" fmla="*/ 3950810 h 6569602"/>
              <a:gd name="connsiteX14" fmla="*/ 3168385 w 5112337"/>
              <a:gd name="connsiteY14" fmla="*/ 3874077 h 6569602"/>
              <a:gd name="connsiteX15" fmla="*/ 2842270 w 5112337"/>
              <a:gd name="connsiteY15" fmla="*/ 3886866 h 6569602"/>
              <a:gd name="connsiteX16" fmla="*/ 2669621 w 5112337"/>
              <a:gd name="connsiteY16" fmla="*/ 4072303 h 6569602"/>
              <a:gd name="connsiteX17" fmla="*/ 2477789 w 5112337"/>
              <a:gd name="connsiteY17" fmla="*/ 4264136 h 6569602"/>
              <a:gd name="connsiteX18" fmla="*/ 2106914 w 5112337"/>
              <a:gd name="connsiteY18" fmla="*/ 4328080 h 6569602"/>
              <a:gd name="connsiteX19" fmla="*/ 1787193 w 5112337"/>
              <a:gd name="connsiteY19" fmla="*/ 4129853 h 6569602"/>
              <a:gd name="connsiteX20" fmla="*/ 1595361 w 5112337"/>
              <a:gd name="connsiteY20" fmla="*/ 3771766 h 6569602"/>
              <a:gd name="connsiteX21" fmla="*/ 1224486 w 5112337"/>
              <a:gd name="connsiteY21" fmla="*/ 3432863 h 6569602"/>
              <a:gd name="connsiteX22" fmla="*/ 949526 w 5112337"/>
              <a:gd name="connsiteY22" fmla="*/ 3164298 h 6569602"/>
              <a:gd name="connsiteX23" fmla="*/ 725722 w 5112337"/>
              <a:gd name="connsiteY23" fmla="*/ 2767845 h 6569602"/>
              <a:gd name="connsiteX24" fmla="*/ 591440 w 5112337"/>
              <a:gd name="connsiteY24" fmla="*/ 2281870 h 6569602"/>
              <a:gd name="connsiteX25" fmla="*/ 233353 w 5112337"/>
              <a:gd name="connsiteY25" fmla="*/ 2166771 h 6569602"/>
              <a:gd name="connsiteX26" fmla="*/ 22337 w 5112337"/>
              <a:gd name="connsiteY26" fmla="*/ 1840656 h 6569602"/>
              <a:gd name="connsiteX27" fmla="*/ 22337 w 5112337"/>
              <a:gd name="connsiteY27" fmla="*/ 1412231 h 6569602"/>
              <a:gd name="connsiteX28" fmla="*/ 316480 w 5112337"/>
              <a:gd name="connsiteY28" fmla="*/ 1143666 h 6569602"/>
              <a:gd name="connsiteX29" fmla="*/ 700144 w 5112337"/>
              <a:gd name="connsiteY29" fmla="*/ 1079722 h 6569602"/>
              <a:gd name="connsiteX30" fmla="*/ 943132 w 5112337"/>
              <a:gd name="connsiteY30" fmla="*/ 1175638 h 6569602"/>
              <a:gd name="connsiteX31" fmla="*/ 1160542 w 5112337"/>
              <a:gd name="connsiteY31" fmla="*/ 926256 h 6569602"/>
              <a:gd name="connsiteX32" fmla="*/ 1473868 w 5112337"/>
              <a:gd name="connsiteY32" fmla="*/ 702452 h 6569602"/>
              <a:gd name="connsiteX33" fmla="*/ 1838349 w 5112337"/>
              <a:gd name="connsiteY33" fmla="*/ 536197 h 6569602"/>
              <a:gd name="connsiteX34" fmla="*/ 2158069 w 5112337"/>
              <a:gd name="connsiteY34" fmla="*/ 421098 h 6569602"/>
              <a:gd name="connsiteX35" fmla="*/ 2439423 w 5112337"/>
              <a:gd name="connsiteY35" fmla="*/ 350759 h 6569602"/>
              <a:gd name="connsiteX36" fmla="*/ 2727171 w 5112337"/>
              <a:gd name="connsiteY36" fmla="*/ 75801 h 6569602"/>
              <a:gd name="connsiteX37" fmla="*/ 3245118 w 5112337"/>
              <a:gd name="connsiteY37" fmla="*/ 11856 h 6569602"/>
              <a:gd name="connsiteX38" fmla="*/ 3552049 w 5112337"/>
              <a:gd name="connsiteY38" fmla="*/ 274027 h 6569602"/>
              <a:gd name="connsiteX39" fmla="*/ 3628782 w 5112337"/>
              <a:gd name="connsiteY39" fmla="*/ 606536 h 6569602"/>
              <a:gd name="connsiteX40" fmla="*/ 3494500 w 5112337"/>
              <a:gd name="connsiteY40" fmla="*/ 907073 h 6569602"/>
              <a:gd name="connsiteX41" fmla="*/ 3181174 w 5112337"/>
              <a:gd name="connsiteY41" fmla="*/ 1137271 h 6569602"/>
              <a:gd name="connsiteX42" fmla="*/ 2746354 w 5112337"/>
              <a:gd name="connsiteY42" fmla="*/ 1137271 h 6569602"/>
              <a:gd name="connsiteX43" fmla="*/ 2535339 w 5112337"/>
              <a:gd name="connsiteY43" fmla="*/ 900678 h 6569602"/>
              <a:gd name="connsiteX44" fmla="*/ 2241196 w 5112337"/>
              <a:gd name="connsiteY44" fmla="*/ 791973 h 6569602"/>
              <a:gd name="connsiteX45" fmla="*/ 1889504 w 5112337"/>
              <a:gd name="connsiteY45" fmla="*/ 951834 h 6569602"/>
              <a:gd name="connsiteX46" fmla="*/ 1556995 w 5112337"/>
              <a:gd name="connsiteY46" fmla="*/ 1188427 h 6569602"/>
              <a:gd name="connsiteX47" fmla="*/ 1186119 w 5112337"/>
              <a:gd name="connsiteY47" fmla="*/ 1456992 h 6569602"/>
              <a:gd name="connsiteX48" fmla="*/ 1224486 w 5112337"/>
              <a:gd name="connsiteY48" fmla="*/ 1674401 h 6569602"/>
              <a:gd name="connsiteX49" fmla="*/ 1205303 w 5112337"/>
              <a:gd name="connsiteY49" fmla="*/ 1936572 h 6569602"/>
              <a:gd name="connsiteX50" fmla="*/ 1051837 w 5112337"/>
              <a:gd name="connsiteY50" fmla="*/ 2237109 h 6569602"/>
              <a:gd name="connsiteX51" fmla="*/ 1243669 w 5112337"/>
              <a:gd name="connsiteY51" fmla="*/ 2671929 h 6569602"/>
              <a:gd name="connsiteX52" fmla="*/ 1486656 w 5112337"/>
              <a:gd name="connsiteY52" fmla="*/ 2991649 h 6569602"/>
              <a:gd name="connsiteX53" fmla="*/ 1825560 w 5112337"/>
              <a:gd name="connsiteY53" fmla="*/ 3247425 h 6569602"/>
              <a:gd name="connsiteX54" fmla="*/ 2228407 w 5112337"/>
              <a:gd name="connsiteY54" fmla="*/ 3221848 h 6569602"/>
              <a:gd name="connsiteX55" fmla="*/ 2644044 w 5112337"/>
              <a:gd name="connsiteY55" fmla="*/ 3356130 h 6569602"/>
              <a:gd name="connsiteX56" fmla="*/ 2963764 w 5112337"/>
              <a:gd name="connsiteY56" fmla="*/ 3471229 h 6569602"/>
              <a:gd name="connsiteX57" fmla="*/ 3520077 w 5112337"/>
              <a:gd name="connsiteY57" fmla="*/ 3554357 h 6569602"/>
              <a:gd name="connsiteX58" fmla="*/ 3967686 w 5112337"/>
              <a:gd name="connsiteY58" fmla="*/ 3688639 h 6569602"/>
              <a:gd name="connsiteX59" fmla="*/ 4312984 w 5112337"/>
              <a:gd name="connsiteY59" fmla="*/ 3739794 h 6569602"/>
              <a:gd name="connsiteX60" fmla="*/ 4792564 w 5112337"/>
              <a:gd name="connsiteY60" fmla="*/ 3790950 h 6569602"/>
              <a:gd name="connsiteX61" fmla="*/ 5009974 w 5112337"/>
              <a:gd name="connsiteY61" fmla="*/ 4014754 h 6569602"/>
              <a:gd name="connsiteX62" fmla="*/ 5080312 w 5112337"/>
              <a:gd name="connsiteY62" fmla="*/ 4500729 h 6569602"/>
              <a:gd name="connsiteX63" fmla="*/ 4850114 w 5112337"/>
              <a:gd name="connsiteY63" fmla="*/ 4743716 h 6569602"/>
              <a:gd name="connsiteX64" fmla="*/ 4396111 w 5112337"/>
              <a:gd name="connsiteY64" fmla="*/ 4814055 h 6569602"/>
              <a:gd name="connsiteX65" fmla="*/ 4165912 w 5112337"/>
              <a:gd name="connsiteY65" fmla="*/ 5101803 h 6569602"/>
              <a:gd name="connsiteX66" fmla="*/ 3942108 w 5112337"/>
              <a:gd name="connsiteY66" fmla="*/ 5274452 h 6569602"/>
              <a:gd name="connsiteX67" fmla="*/ 3635177 w 5112337"/>
              <a:gd name="connsiteY67" fmla="*/ 5447101 h 6569602"/>
              <a:gd name="connsiteX68" fmla="*/ 3615993 w 5112337"/>
              <a:gd name="connsiteY68" fmla="*/ 5817976 h 6569602"/>
              <a:gd name="connsiteX69" fmla="*/ 3347428 w 5112337"/>
              <a:gd name="connsiteY69" fmla="*/ 5990625 h 6569602"/>
              <a:gd name="connsiteX70" fmla="*/ 3334640 w 5112337"/>
              <a:gd name="connsiteY70" fmla="*/ 6252796 h 6569602"/>
              <a:gd name="connsiteX71" fmla="*/ 3347428 w 5112337"/>
              <a:gd name="connsiteY71" fmla="*/ 6438234 h 6569602"/>
              <a:gd name="connsiteX72" fmla="*/ 3142807 w 5112337"/>
              <a:gd name="connsiteY72" fmla="*/ 6559727 h 6569602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746354 w 5112337"/>
              <a:gd name="connsiteY42" fmla="*/ 1140428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47429 w 5112337"/>
              <a:gd name="connsiteY70" fmla="*/ 6192009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106914 w 5112337"/>
              <a:gd name="connsiteY17" fmla="*/ 4331237 h 6572759"/>
              <a:gd name="connsiteX18" fmla="*/ 1787193 w 5112337"/>
              <a:gd name="connsiteY18" fmla="*/ 4133010 h 6572759"/>
              <a:gd name="connsiteX19" fmla="*/ 1595361 w 5112337"/>
              <a:gd name="connsiteY19" fmla="*/ 3774923 h 6572759"/>
              <a:gd name="connsiteX20" fmla="*/ 1224486 w 5112337"/>
              <a:gd name="connsiteY20" fmla="*/ 3436020 h 6572759"/>
              <a:gd name="connsiteX21" fmla="*/ 949526 w 5112337"/>
              <a:gd name="connsiteY21" fmla="*/ 3167455 h 6572759"/>
              <a:gd name="connsiteX22" fmla="*/ 738511 w 5112337"/>
              <a:gd name="connsiteY22" fmla="*/ 2771002 h 6572759"/>
              <a:gd name="connsiteX23" fmla="*/ 591440 w 5112337"/>
              <a:gd name="connsiteY23" fmla="*/ 2285027 h 6572759"/>
              <a:gd name="connsiteX24" fmla="*/ 233353 w 5112337"/>
              <a:gd name="connsiteY24" fmla="*/ 2169928 h 6572759"/>
              <a:gd name="connsiteX25" fmla="*/ 22337 w 5112337"/>
              <a:gd name="connsiteY25" fmla="*/ 1843813 h 6572759"/>
              <a:gd name="connsiteX26" fmla="*/ 22337 w 5112337"/>
              <a:gd name="connsiteY26" fmla="*/ 1415388 h 6572759"/>
              <a:gd name="connsiteX27" fmla="*/ 316480 w 5112337"/>
              <a:gd name="connsiteY27" fmla="*/ 1146823 h 6572759"/>
              <a:gd name="connsiteX28" fmla="*/ 700144 w 5112337"/>
              <a:gd name="connsiteY28" fmla="*/ 1082879 h 6572759"/>
              <a:gd name="connsiteX29" fmla="*/ 943132 w 5112337"/>
              <a:gd name="connsiteY29" fmla="*/ 1178795 h 6572759"/>
              <a:gd name="connsiteX30" fmla="*/ 1160542 w 5112337"/>
              <a:gd name="connsiteY30" fmla="*/ 929413 h 6572759"/>
              <a:gd name="connsiteX31" fmla="*/ 1473868 w 5112337"/>
              <a:gd name="connsiteY31" fmla="*/ 705609 h 6572759"/>
              <a:gd name="connsiteX32" fmla="*/ 1838349 w 5112337"/>
              <a:gd name="connsiteY32" fmla="*/ 539354 h 6572759"/>
              <a:gd name="connsiteX33" fmla="*/ 2158069 w 5112337"/>
              <a:gd name="connsiteY33" fmla="*/ 424255 h 6572759"/>
              <a:gd name="connsiteX34" fmla="*/ 2439423 w 5112337"/>
              <a:gd name="connsiteY34" fmla="*/ 353916 h 6572759"/>
              <a:gd name="connsiteX35" fmla="*/ 2727171 w 5112337"/>
              <a:gd name="connsiteY35" fmla="*/ 78958 h 6572759"/>
              <a:gd name="connsiteX36" fmla="*/ 3245118 w 5112337"/>
              <a:gd name="connsiteY36" fmla="*/ 15013 h 6572759"/>
              <a:gd name="connsiteX37" fmla="*/ 3552049 w 5112337"/>
              <a:gd name="connsiteY37" fmla="*/ 277184 h 6572759"/>
              <a:gd name="connsiteX38" fmla="*/ 3628782 w 5112337"/>
              <a:gd name="connsiteY38" fmla="*/ 609693 h 6572759"/>
              <a:gd name="connsiteX39" fmla="*/ 3494500 w 5112337"/>
              <a:gd name="connsiteY39" fmla="*/ 910230 h 6572759"/>
              <a:gd name="connsiteX40" fmla="*/ 3193963 w 5112337"/>
              <a:gd name="connsiteY40" fmla="*/ 1095667 h 6572759"/>
              <a:gd name="connsiteX41" fmla="*/ 2816692 w 5112337"/>
              <a:gd name="connsiteY41" fmla="*/ 1050906 h 6572759"/>
              <a:gd name="connsiteX42" fmla="*/ 2535339 w 5112337"/>
              <a:gd name="connsiteY42" fmla="*/ 903835 h 6572759"/>
              <a:gd name="connsiteX43" fmla="*/ 2241196 w 5112337"/>
              <a:gd name="connsiteY43" fmla="*/ 795130 h 6572759"/>
              <a:gd name="connsiteX44" fmla="*/ 1889504 w 5112337"/>
              <a:gd name="connsiteY44" fmla="*/ 954991 h 6572759"/>
              <a:gd name="connsiteX45" fmla="*/ 1556995 w 5112337"/>
              <a:gd name="connsiteY45" fmla="*/ 1191584 h 6572759"/>
              <a:gd name="connsiteX46" fmla="*/ 1186119 w 5112337"/>
              <a:gd name="connsiteY46" fmla="*/ 1460149 h 6572759"/>
              <a:gd name="connsiteX47" fmla="*/ 1224486 w 5112337"/>
              <a:gd name="connsiteY47" fmla="*/ 1677558 h 6572759"/>
              <a:gd name="connsiteX48" fmla="*/ 1205303 w 5112337"/>
              <a:gd name="connsiteY48" fmla="*/ 1939729 h 6572759"/>
              <a:gd name="connsiteX49" fmla="*/ 1051837 w 5112337"/>
              <a:gd name="connsiteY49" fmla="*/ 2240266 h 6572759"/>
              <a:gd name="connsiteX50" fmla="*/ 1243669 w 5112337"/>
              <a:gd name="connsiteY50" fmla="*/ 2675086 h 6572759"/>
              <a:gd name="connsiteX51" fmla="*/ 1486656 w 5112337"/>
              <a:gd name="connsiteY51" fmla="*/ 2994806 h 6572759"/>
              <a:gd name="connsiteX52" fmla="*/ 1825560 w 5112337"/>
              <a:gd name="connsiteY52" fmla="*/ 3250582 h 6572759"/>
              <a:gd name="connsiteX53" fmla="*/ 2228407 w 5112337"/>
              <a:gd name="connsiteY53" fmla="*/ 3225005 h 6572759"/>
              <a:gd name="connsiteX54" fmla="*/ 2644044 w 5112337"/>
              <a:gd name="connsiteY54" fmla="*/ 3359287 h 6572759"/>
              <a:gd name="connsiteX55" fmla="*/ 2963764 w 5112337"/>
              <a:gd name="connsiteY55" fmla="*/ 3474386 h 6572759"/>
              <a:gd name="connsiteX56" fmla="*/ 3520077 w 5112337"/>
              <a:gd name="connsiteY56" fmla="*/ 3557514 h 6572759"/>
              <a:gd name="connsiteX57" fmla="*/ 3967686 w 5112337"/>
              <a:gd name="connsiteY57" fmla="*/ 3691796 h 6572759"/>
              <a:gd name="connsiteX58" fmla="*/ 4312984 w 5112337"/>
              <a:gd name="connsiteY58" fmla="*/ 3742951 h 6572759"/>
              <a:gd name="connsiteX59" fmla="*/ 4792564 w 5112337"/>
              <a:gd name="connsiteY59" fmla="*/ 3794107 h 6572759"/>
              <a:gd name="connsiteX60" fmla="*/ 5009974 w 5112337"/>
              <a:gd name="connsiteY60" fmla="*/ 4017911 h 6572759"/>
              <a:gd name="connsiteX61" fmla="*/ 5080312 w 5112337"/>
              <a:gd name="connsiteY61" fmla="*/ 4503886 h 6572759"/>
              <a:gd name="connsiteX62" fmla="*/ 4850114 w 5112337"/>
              <a:gd name="connsiteY62" fmla="*/ 4746873 h 6572759"/>
              <a:gd name="connsiteX63" fmla="*/ 4396111 w 5112337"/>
              <a:gd name="connsiteY63" fmla="*/ 4817212 h 6572759"/>
              <a:gd name="connsiteX64" fmla="*/ 4165912 w 5112337"/>
              <a:gd name="connsiteY64" fmla="*/ 5104960 h 6572759"/>
              <a:gd name="connsiteX65" fmla="*/ 3942108 w 5112337"/>
              <a:gd name="connsiteY65" fmla="*/ 5277609 h 6572759"/>
              <a:gd name="connsiteX66" fmla="*/ 3660755 w 5112337"/>
              <a:gd name="connsiteY66" fmla="*/ 5475835 h 6572759"/>
              <a:gd name="connsiteX67" fmla="*/ 3584021 w 5112337"/>
              <a:gd name="connsiteY67" fmla="*/ 5782767 h 6572759"/>
              <a:gd name="connsiteX68" fmla="*/ 3347428 w 5112337"/>
              <a:gd name="connsiteY68" fmla="*/ 5993782 h 6572759"/>
              <a:gd name="connsiteX69" fmla="*/ 3347429 w 5112337"/>
              <a:gd name="connsiteY69" fmla="*/ 6192009 h 6572759"/>
              <a:gd name="connsiteX70" fmla="*/ 3347428 w 5112337"/>
              <a:gd name="connsiteY70" fmla="*/ 6441391 h 6572759"/>
              <a:gd name="connsiteX71" fmla="*/ 3142807 w 5112337"/>
              <a:gd name="connsiteY71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669621 w 5112337"/>
              <a:gd name="connsiteY15" fmla="*/ 4075460 h 6572759"/>
              <a:gd name="connsiteX16" fmla="*/ 2106914 w 5112337"/>
              <a:gd name="connsiteY16" fmla="*/ 4331237 h 6572759"/>
              <a:gd name="connsiteX17" fmla="*/ 1787193 w 5112337"/>
              <a:gd name="connsiteY17" fmla="*/ 4133010 h 6572759"/>
              <a:gd name="connsiteX18" fmla="*/ 1595361 w 5112337"/>
              <a:gd name="connsiteY18" fmla="*/ 3774923 h 6572759"/>
              <a:gd name="connsiteX19" fmla="*/ 1224486 w 5112337"/>
              <a:gd name="connsiteY19" fmla="*/ 3436020 h 6572759"/>
              <a:gd name="connsiteX20" fmla="*/ 949526 w 5112337"/>
              <a:gd name="connsiteY20" fmla="*/ 3167455 h 6572759"/>
              <a:gd name="connsiteX21" fmla="*/ 738511 w 5112337"/>
              <a:gd name="connsiteY21" fmla="*/ 2771002 h 6572759"/>
              <a:gd name="connsiteX22" fmla="*/ 591440 w 5112337"/>
              <a:gd name="connsiteY22" fmla="*/ 2285027 h 6572759"/>
              <a:gd name="connsiteX23" fmla="*/ 233353 w 5112337"/>
              <a:gd name="connsiteY23" fmla="*/ 2169928 h 6572759"/>
              <a:gd name="connsiteX24" fmla="*/ 22337 w 5112337"/>
              <a:gd name="connsiteY24" fmla="*/ 1843813 h 6572759"/>
              <a:gd name="connsiteX25" fmla="*/ 22337 w 5112337"/>
              <a:gd name="connsiteY25" fmla="*/ 1415388 h 6572759"/>
              <a:gd name="connsiteX26" fmla="*/ 316480 w 5112337"/>
              <a:gd name="connsiteY26" fmla="*/ 1146823 h 6572759"/>
              <a:gd name="connsiteX27" fmla="*/ 700144 w 5112337"/>
              <a:gd name="connsiteY27" fmla="*/ 1082879 h 6572759"/>
              <a:gd name="connsiteX28" fmla="*/ 943132 w 5112337"/>
              <a:gd name="connsiteY28" fmla="*/ 1178795 h 6572759"/>
              <a:gd name="connsiteX29" fmla="*/ 1160542 w 5112337"/>
              <a:gd name="connsiteY29" fmla="*/ 929413 h 6572759"/>
              <a:gd name="connsiteX30" fmla="*/ 1473868 w 5112337"/>
              <a:gd name="connsiteY30" fmla="*/ 705609 h 6572759"/>
              <a:gd name="connsiteX31" fmla="*/ 1838349 w 5112337"/>
              <a:gd name="connsiteY31" fmla="*/ 539354 h 6572759"/>
              <a:gd name="connsiteX32" fmla="*/ 2158069 w 5112337"/>
              <a:gd name="connsiteY32" fmla="*/ 424255 h 6572759"/>
              <a:gd name="connsiteX33" fmla="*/ 2439423 w 5112337"/>
              <a:gd name="connsiteY33" fmla="*/ 353916 h 6572759"/>
              <a:gd name="connsiteX34" fmla="*/ 2727171 w 5112337"/>
              <a:gd name="connsiteY34" fmla="*/ 78958 h 6572759"/>
              <a:gd name="connsiteX35" fmla="*/ 3245118 w 5112337"/>
              <a:gd name="connsiteY35" fmla="*/ 15013 h 6572759"/>
              <a:gd name="connsiteX36" fmla="*/ 3552049 w 5112337"/>
              <a:gd name="connsiteY36" fmla="*/ 277184 h 6572759"/>
              <a:gd name="connsiteX37" fmla="*/ 3628782 w 5112337"/>
              <a:gd name="connsiteY37" fmla="*/ 609693 h 6572759"/>
              <a:gd name="connsiteX38" fmla="*/ 3494500 w 5112337"/>
              <a:gd name="connsiteY38" fmla="*/ 910230 h 6572759"/>
              <a:gd name="connsiteX39" fmla="*/ 3193963 w 5112337"/>
              <a:gd name="connsiteY39" fmla="*/ 1095667 h 6572759"/>
              <a:gd name="connsiteX40" fmla="*/ 2816692 w 5112337"/>
              <a:gd name="connsiteY40" fmla="*/ 1050906 h 6572759"/>
              <a:gd name="connsiteX41" fmla="*/ 2535339 w 5112337"/>
              <a:gd name="connsiteY41" fmla="*/ 903835 h 6572759"/>
              <a:gd name="connsiteX42" fmla="*/ 2241196 w 5112337"/>
              <a:gd name="connsiteY42" fmla="*/ 795130 h 6572759"/>
              <a:gd name="connsiteX43" fmla="*/ 1889504 w 5112337"/>
              <a:gd name="connsiteY43" fmla="*/ 954991 h 6572759"/>
              <a:gd name="connsiteX44" fmla="*/ 1556995 w 5112337"/>
              <a:gd name="connsiteY44" fmla="*/ 1191584 h 6572759"/>
              <a:gd name="connsiteX45" fmla="*/ 1186119 w 5112337"/>
              <a:gd name="connsiteY45" fmla="*/ 1460149 h 6572759"/>
              <a:gd name="connsiteX46" fmla="*/ 1224486 w 5112337"/>
              <a:gd name="connsiteY46" fmla="*/ 1677558 h 6572759"/>
              <a:gd name="connsiteX47" fmla="*/ 1205303 w 5112337"/>
              <a:gd name="connsiteY47" fmla="*/ 1939729 h 6572759"/>
              <a:gd name="connsiteX48" fmla="*/ 1051837 w 5112337"/>
              <a:gd name="connsiteY48" fmla="*/ 2240266 h 6572759"/>
              <a:gd name="connsiteX49" fmla="*/ 1243669 w 5112337"/>
              <a:gd name="connsiteY49" fmla="*/ 2675086 h 6572759"/>
              <a:gd name="connsiteX50" fmla="*/ 1486656 w 5112337"/>
              <a:gd name="connsiteY50" fmla="*/ 2994806 h 6572759"/>
              <a:gd name="connsiteX51" fmla="*/ 1825560 w 5112337"/>
              <a:gd name="connsiteY51" fmla="*/ 3250582 h 6572759"/>
              <a:gd name="connsiteX52" fmla="*/ 2228407 w 5112337"/>
              <a:gd name="connsiteY52" fmla="*/ 3225005 h 6572759"/>
              <a:gd name="connsiteX53" fmla="*/ 2644044 w 5112337"/>
              <a:gd name="connsiteY53" fmla="*/ 3359287 h 6572759"/>
              <a:gd name="connsiteX54" fmla="*/ 2963764 w 5112337"/>
              <a:gd name="connsiteY54" fmla="*/ 3474386 h 6572759"/>
              <a:gd name="connsiteX55" fmla="*/ 3520077 w 5112337"/>
              <a:gd name="connsiteY55" fmla="*/ 3557514 h 6572759"/>
              <a:gd name="connsiteX56" fmla="*/ 3967686 w 5112337"/>
              <a:gd name="connsiteY56" fmla="*/ 3691796 h 6572759"/>
              <a:gd name="connsiteX57" fmla="*/ 4312984 w 5112337"/>
              <a:gd name="connsiteY57" fmla="*/ 3742951 h 6572759"/>
              <a:gd name="connsiteX58" fmla="*/ 4792564 w 5112337"/>
              <a:gd name="connsiteY58" fmla="*/ 3794107 h 6572759"/>
              <a:gd name="connsiteX59" fmla="*/ 5009974 w 5112337"/>
              <a:gd name="connsiteY59" fmla="*/ 4017911 h 6572759"/>
              <a:gd name="connsiteX60" fmla="*/ 5080312 w 5112337"/>
              <a:gd name="connsiteY60" fmla="*/ 4503886 h 6572759"/>
              <a:gd name="connsiteX61" fmla="*/ 4850114 w 5112337"/>
              <a:gd name="connsiteY61" fmla="*/ 4746873 h 6572759"/>
              <a:gd name="connsiteX62" fmla="*/ 4396111 w 5112337"/>
              <a:gd name="connsiteY62" fmla="*/ 4817212 h 6572759"/>
              <a:gd name="connsiteX63" fmla="*/ 4165912 w 5112337"/>
              <a:gd name="connsiteY63" fmla="*/ 5104960 h 6572759"/>
              <a:gd name="connsiteX64" fmla="*/ 3942108 w 5112337"/>
              <a:gd name="connsiteY64" fmla="*/ 5277609 h 6572759"/>
              <a:gd name="connsiteX65" fmla="*/ 3660755 w 5112337"/>
              <a:gd name="connsiteY65" fmla="*/ 5475835 h 6572759"/>
              <a:gd name="connsiteX66" fmla="*/ 3584021 w 5112337"/>
              <a:gd name="connsiteY66" fmla="*/ 5782767 h 6572759"/>
              <a:gd name="connsiteX67" fmla="*/ 3347428 w 5112337"/>
              <a:gd name="connsiteY67" fmla="*/ 5993782 h 6572759"/>
              <a:gd name="connsiteX68" fmla="*/ 3347429 w 5112337"/>
              <a:gd name="connsiteY68" fmla="*/ 6192009 h 6572759"/>
              <a:gd name="connsiteX69" fmla="*/ 3347428 w 5112337"/>
              <a:gd name="connsiteY69" fmla="*/ 6441391 h 6572759"/>
              <a:gd name="connsiteX70" fmla="*/ 3142807 w 5112337"/>
              <a:gd name="connsiteY70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584021 w 5112337"/>
              <a:gd name="connsiteY12" fmla="*/ 3953967 h 6572759"/>
              <a:gd name="connsiteX13" fmla="*/ 3168385 w 5112337"/>
              <a:gd name="connsiteY13" fmla="*/ 3877234 h 6572759"/>
              <a:gd name="connsiteX14" fmla="*/ 2669621 w 5112337"/>
              <a:gd name="connsiteY14" fmla="*/ 4075460 h 6572759"/>
              <a:gd name="connsiteX15" fmla="*/ 2106914 w 5112337"/>
              <a:gd name="connsiteY15" fmla="*/ 4331237 h 6572759"/>
              <a:gd name="connsiteX16" fmla="*/ 1787193 w 5112337"/>
              <a:gd name="connsiteY16" fmla="*/ 4133010 h 6572759"/>
              <a:gd name="connsiteX17" fmla="*/ 1595361 w 5112337"/>
              <a:gd name="connsiteY17" fmla="*/ 3774923 h 6572759"/>
              <a:gd name="connsiteX18" fmla="*/ 1224486 w 5112337"/>
              <a:gd name="connsiteY18" fmla="*/ 3436020 h 6572759"/>
              <a:gd name="connsiteX19" fmla="*/ 949526 w 5112337"/>
              <a:gd name="connsiteY19" fmla="*/ 3167455 h 6572759"/>
              <a:gd name="connsiteX20" fmla="*/ 738511 w 5112337"/>
              <a:gd name="connsiteY20" fmla="*/ 2771002 h 6572759"/>
              <a:gd name="connsiteX21" fmla="*/ 591440 w 5112337"/>
              <a:gd name="connsiteY21" fmla="*/ 2285027 h 6572759"/>
              <a:gd name="connsiteX22" fmla="*/ 233353 w 5112337"/>
              <a:gd name="connsiteY22" fmla="*/ 2169928 h 6572759"/>
              <a:gd name="connsiteX23" fmla="*/ 22337 w 5112337"/>
              <a:gd name="connsiteY23" fmla="*/ 1843813 h 6572759"/>
              <a:gd name="connsiteX24" fmla="*/ 22337 w 5112337"/>
              <a:gd name="connsiteY24" fmla="*/ 1415388 h 6572759"/>
              <a:gd name="connsiteX25" fmla="*/ 316480 w 5112337"/>
              <a:gd name="connsiteY25" fmla="*/ 1146823 h 6572759"/>
              <a:gd name="connsiteX26" fmla="*/ 700144 w 5112337"/>
              <a:gd name="connsiteY26" fmla="*/ 1082879 h 6572759"/>
              <a:gd name="connsiteX27" fmla="*/ 943132 w 5112337"/>
              <a:gd name="connsiteY27" fmla="*/ 1178795 h 6572759"/>
              <a:gd name="connsiteX28" fmla="*/ 1160542 w 5112337"/>
              <a:gd name="connsiteY28" fmla="*/ 929413 h 6572759"/>
              <a:gd name="connsiteX29" fmla="*/ 1473868 w 5112337"/>
              <a:gd name="connsiteY29" fmla="*/ 705609 h 6572759"/>
              <a:gd name="connsiteX30" fmla="*/ 1838349 w 5112337"/>
              <a:gd name="connsiteY30" fmla="*/ 539354 h 6572759"/>
              <a:gd name="connsiteX31" fmla="*/ 2158069 w 5112337"/>
              <a:gd name="connsiteY31" fmla="*/ 424255 h 6572759"/>
              <a:gd name="connsiteX32" fmla="*/ 2439423 w 5112337"/>
              <a:gd name="connsiteY32" fmla="*/ 353916 h 6572759"/>
              <a:gd name="connsiteX33" fmla="*/ 2727171 w 5112337"/>
              <a:gd name="connsiteY33" fmla="*/ 78958 h 6572759"/>
              <a:gd name="connsiteX34" fmla="*/ 3245118 w 5112337"/>
              <a:gd name="connsiteY34" fmla="*/ 15013 h 6572759"/>
              <a:gd name="connsiteX35" fmla="*/ 3552049 w 5112337"/>
              <a:gd name="connsiteY35" fmla="*/ 277184 h 6572759"/>
              <a:gd name="connsiteX36" fmla="*/ 3628782 w 5112337"/>
              <a:gd name="connsiteY36" fmla="*/ 609693 h 6572759"/>
              <a:gd name="connsiteX37" fmla="*/ 3494500 w 5112337"/>
              <a:gd name="connsiteY37" fmla="*/ 910230 h 6572759"/>
              <a:gd name="connsiteX38" fmla="*/ 3193963 w 5112337"/>
              <a:gd name="connsiteY38" fmla="*/ 1095667 h 6572759"/>
              <a:gd name="connsiteX39" fmla="*/ 2816692 w 5112337"/>
              <a:gd name="connsiteY39" fmla="*/ 1050906 h 6572759"/>
              <a:gd name="connsiteX40" fmla="*/ 2535339 w 5112337"/>
              <a:gd name="connsiteY40" fmla="*/ 903835 h 6572759"/>
              <a:gd name="connsiteX41" fmla="*/ 2241196 w 5112337"/>
              <a:gd name="connsiteY41" fmla="*/ 795130 h 6572759"/>
              <a:gd name="connsiteX42" fmla="*/ 1889504 w 5112337"/>
              <a:gd name="connsiteY42" fmla="*/ 954991 h 6572759"/>
              <a:gd name="connsiteX43" fmla="*/ 1556995 w 5112337"/>
              <a:gd name="connsiteY43" fmla="*/ 1191584 h 6572759"/>
              <a:gd name="connsiteX44" fmla="*/ 1186119 w 5112337"/>
              <a:gd name="connsiteY44" fmla="*/ 1460149 h 6572759"/>
              <a:gd name="connsiteX45" fmla="*/ 1224486 w 5112337"/>
              <a:gd name="connsiteY45" fmla="*/ 1677558 h 6572759"/>
              <a:gd name="connsiteX46" fmla="*/ 1205303 w 5112337"/>
              <a:gd name="connsiteY46" fmla="*/ 1939729 h 6572759"/>
              <a:gd name="connsiteX47" fmla="*/ 1051837 w 5112337"/>
              <a:gd name="connsiteY47" fmla="*/ 2240266 h 6572759"/>
              <a:gd name="connsiteX48" fmla="*/ 1243669 w 5112337"/>
              <a:gd name="connsiteY48" fmla="*/ 2675086 h 6572759"/>
              <a:gd name="connsiteX49" fmla="*/ 1486656 w 5112337"/>
              <a:gd name="connsiteY49" fmla="*/ 2994806 h 6572759"/>
              <a:gd name="connsiteX50" fmla="*/ 1825560 w 5112337"/>
              <a:gd name="connsiteY50" fmla="*/ 3250582 h 6572759"/>
              <a:gd name="connsiteX51" fmla="*/ 2228407 w 5112337"/>
              <a:gd name="connsiteY51" fmla="*/ 3225005 h 6572759"/>
              <a:gd name="connsiteX52" fmla="*/ 2644044 w 5112337"/>
              <a:gd name="connsiteY52" fmla="*/ 3359287 h 6572759"/>
              <a:gd name="connsiteX53" fmla="*/ 2963764 w 5112337"/>
              <a:gd name="connsiteY53" fmla="*/ 3474386 h 6572759"/>
              <a:gd name="connsiteX54" fmla="*/ 3520077 w 5112337"/>
              <a:gd name="connsiteY54" fmla="*/ 3557514 h 6572759"/>
              <a:gd name="connsiteX55" fmla="*/ 3967686 w 5112337"/>
              <a:gd name="connsiteY55" fmla="*/ 3691796 h 6572759"/>
              <a:gd name="connsiteX56" fmla="*/ 4312984 w 5112337"/>
              <a:gd name="connsiteY56" fmla="*/ 3742951 h 6572759"/>
              <a:gd name="connsiteX57" fmla="*/ 4792564 w 5112337"/>
              <a:gd name="connsiteY57" fmla="*/ 3794107 h 6572759"/>
              <a:gd name="connsiteX58" fmla="*/ 5009974 w 5112337"/>
              <a:gd name="connsiteY58" fmla="*/ 4017911 h 6572759"/>
              <a:gd name="connsiteX59" fmla="*/ 5080312 w 5112337"/>
              <a:gd name="connsiteY59" fmla="*/ 4503886 h 6572759"/>
              <a:gd name="connsiteX60" fmla="*/ 4850114 w 5112337"/>
              <a:gd name="connsiteY60" fmla="*/ 4746873 h 6572759"/>
              <a:gd name="connsiteX61" fmla="*/ 4396111 w 5112337"/>
              <a:gd name="connsiteY61" fmla="*/ 4817212 h 6572759"/>
              <a:gd name="connsiteX62" fmla="*/ 4165912 w 5112337"/>
              <a:gd name="connsiteY62" fmla="*/ 5104960 h 6572759"/>
              <a:gd name="connsiteX63" fmla="*/ 3942108 w 5112337"/>
              <a:gd name="connsiteY63" fmla="*/ 5277609 h 6572759"/>
              <a:gd name="connsiteX64" fmla="*/ 3660755 w 5112337"/>
              <a:gd name="connsiteY64" fmla="*/ 5475835 h 6572759"/>
              <a:gd name="connsiteX65" fmla="*/ 3584021 w 5112337"/>
              <a:gd name="connsiteY65" fmla="*/ 5782767 h 6572759"/>
              <a:gd name="connsiteX66" fmla="*/ 3347428 w 5112337"/>
              <a:gd name="connsiteY66" fmla="*/ 5993782 h 6572759"/>
              <a:gd name="connsiteX67" fmla="*/ 3347429 w 5112337"/>
              <a:gd name="connsiteY67" fmla="*/ 6192009 h 6572759"/>
              <a:gd name="connsiteX68" fmla="*/ 3347428 w 5112337"/>
              <a:gd name="connsiteY68" fmla="*/ 6441391 h 6572759"/>
              <a:gd name="connsiteX69" fmla="*/ 3142807 w 5112337"/>
              <a:gd name="connsiteY69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584021 w 5112337"/>
              <a:gd name="connsiteY11" fmla="*/ 3953967 h 6572759"/>
              <a:gd name="connsiteX12" fmla="*/ 3168385 w 5112337"/>
              <a:gd name="connsiteY12" fmla="*/ 3877234 h 6572759"/>
              <a:gd name="connsiteX13" fmla="*/ 2669621 w 5112337"/>
              <a:gd name="connsiteY13" fmla="*/ 4075460 h 6572759"/>
              <a:gd name="connsiteX14" fmla="*/ 2106914 w 5112337"/>
              <a:gd name="connsiteY14" fmla="*/ 4331237 h 6572759"/>
              <a:gd name="connsiteX15" fmla="*/ 1787193 w 5112337"/>
              <a:gd name="connsiteY15" fmla="*/ 4133010 h 6572759"/>
              <a:gd name="connsiteX16" fmla="*/ 1595361 w 5112337"/>
              <a:gd name="connsiteY16" fmla="*/ 3774923 h 6572759"/>
              <a:gd name="connsiteX17" fmla="*/ 1224486 w 5112337"/>
              <a:gd name="connsiteY17" fmla="*/ 3436020 h 6572759"/>
              <a:gd name="connsiteX18" fmla="*/ 949526 w 5112337"/>
              <a:gd name="connsiteY18" fmla="*/ 3167455 h 6572759"/>
              <a:gd name="connsiteX19" fmla="*/ 738511 w 5112337"/>
              <a:gd name="connsiteY19" fmla="*/ 2771002 h 6572759"/>
              <a:gd name="connsiteX20" fmla="*/ 591440 w 5112337"/>
              <a:gd name="connsiteY20" fmla="*/ 2285027 h 6572759"/>
              <a:gd name="connsiteX21" fmla="*/ 233353 w 5112337"/>
              <a:gd name="connsiteY21" fmla="*/ 2169928 h 6572759"/>
              <a:gd name="connsiteX22" fmla="*/ 22337 w 5112337"/>
              <a:gd name="connsiteY22" fmla="*/ 1843813 h 6572759"/>
              <a:gd name="connsiteX23" fmla="*/ 22337 w 5112337"/>
              <a:gd name="connsiteY23" fmla="*/ 1415388 h 6572759"/>
              <a:gd name="connsiteX24" fmla="*/ 316480 w 5112337"/>
              <a:gd name="connsiteY24" fmla="*/ 1146823 h 6572759"/>
              <a:gd name="connsiteX25" fmla="*/ 700144 w 5112337"/>
              <a:gd name="connsiteY25" fmla="*/ 1082879 h 6572759"/>
              <a:gd name="connsiteX26" fmla="*/ 943132 w 5112337"/>
              <a:gd name="connsiteY26" fmla="*/ 1178795 h 6572759"/>
              <a:gd name="connsiteX27" fmla="*/ 1160542 w 5112337"/>
              <a:gd name="connsiteY27" fmla="*/ 929413 h 6572759"/>
              <a:gd name="connsiteX28" fmla="*/ 1473868 w 5112337"/>
              <a:gd name="connsiteY28" fmla="*/ 705609 h 6572759"/>
              <a:gd name="connsiteX29" fmla="*/ 1838349 w 5112337"/>
              <a:gd name="connsiteY29" fmla="*/ 539354 h 6572759"/>
              <a:gd name="connsiteX30" fmla="*/ 2158069 w 5112337"/>
              <a:gd name="connsiteY30" fmla="*/ 424255 h 6572759"/>
              <a:gd name="connsiteX31" fmla="*/ 2439423 w 5112337"/>
              <a:gd name="connsiteY31" fmla="*/ 353916 h 6572759"/>
              <a:gd name="connsiteX32" fmla="*/ 2727171 w 5112337"/>
              <a:gd name="connsiteY32" fmla="*/ 78958 h 6572759"/>
              <a:gd name="connsiteX33" fmla="*/ 3245118 w 5112337"/>
              <a:gd name="connsiteY33" fmla="*/ 15013 h 6572759"/>
              <a:gd name="connsiteX34" fmla="*/ 3552049 w 5112337"/>
              <a:gd name="connsiteY34" fmla="*/ 277184 h 6572759"/>
              <a:gd name="connsiteX35" fmla="*/ 3628782 w 5112337"/>
              <a:gd name="connsiteY35" fmla="*/ 609693 h 6572759"/>
              <a:gd name="connsiteX36" fmla="*/ 3494500 w 5112337"/>
              <a:gd name="connsiteY36" fmla="*/ 910230 h 6572759"/>
              <a:gd name="connsiteX37" fmla="*/ 3193963 w 5112337"/>
              <a:gd name="connsiteY37" fmla="*/ 1095667 h 6572759"/>
              <a:gd name="connsiteX38" fmla="*/ 2816692 w 5112337"/>
              <a:gd name="connsiteY38" fmla="*/ 1050906 h 6572759"/>
              <a:gd name="connsiteX39" fmla="*/ 2535339 w 5112337"/>
              <a:gd name="connsiteY39" fmla="*/ 903835 h 6572759"/>
              <a:gd name="connsiteX40" fmla="*/ 2241196 w 5112337"/>
              <a:gd name="connsiteY40" fmla="*/ 795130 h 6572759"/>
              <a:gd name="connsiteX41" fmla="*/ 1889504 w 5112337"/>
              <a:gd name="connsiteY41" fmla="*/ 954991 h 6572759"/>
              <a:gd name="connsiteX42" fmla="*/ 1556995 w 5112337"/>
              <a:gd name="connsiteY42" fmla="*/ 1191584 h 6572759"/>
              <a:gd name="connsiteX43" fmla="*/ 1186119 w 5112337"/>
              <a:gd name="connsiteY43" fmla="*/ 1460149 h 6572759"/>
              <a:gd name="connsiteX44" fmla="*/ 1224486 w 5112337"/>
              <a:gd name="connsiteY44" fmla="*/ 1677558 h 6572759"/>
              <a:gd name="connsiteX45" fmla="*/ 1205303 w 5112337"/>
              <a:gd name="connsiteY45" fmla="*/ 1939729 h 6572759"/>
              <a:gd name="connsiteX46" fmla="*/ 1051837 w 5112337"/>
              <a:gd name="connsiteY46" fmla="*/ 2240266 h 6572759"/>
              <a:gd name="connsiteX47" fmla="*/ 1243669 w 5112337"/>
              <a:gd name="connsiteY47" fmla="*/ 2675086 h 6572759"/>
              <a:gd name="connsiteX48" fmla="*/ 1486656 w 5112337"/>
              <a:gd name="connsiteY48" fmla="*/ 2994806 h 6572759"/>
              <a:gd name="connsiteX49" fmla="*/ 1825560 w 5112337"/>
              <a:gd name="connsiteY49" fmla="*/ 3250582 h 6572759"/>
              <a:gd name="connsiteX50" fmla="*/ 2228407 w 5112337"/>
              <a:gd name="connsiteY50" fmla="*/ 3225005 h 6572759"/>
              <a:gd name="connsiteX51" fmla="*/ 2644044 w 5112337"/>
              <a:gd name="connsiteY51" fmla="*/ 3359287 h 6572759"/>
              <a:gd name="connsiteX52" fmla="*/ 2963764 w 5112337"/>
              <a:gd name="connsiteY52" fmla="*/ 3474386 h 6572759"/>
              <a:gd name="connsiteX53" fmla="*/ 3520077 w 5112337"/>
              <a:gd name="connsiteY53" fmla="*/ 3557514 h 6572759"/>
              <a:gd name="connsiteX54" fmla="*/ 3967686 w 5112337"/>
              <a:gd name="connsiteY54" fmla="*/ 3691796 h 6572759"/>
              <a:gd name="connsiteX55" fmla="*/ 4312984 w 5112337"/>
              <a:gd name="connsiteY55" fmla="*/ 3742951 h 6572759"/>
              <a:gd name="connsiteX56" fmla="*/ 4792564 w 5112337"/>
              <a:gd name="connsiteY56" fmla="*/ 3794107 h 6572759"/>
              <a:gd name="connsiteX57" fmla="*/ 5009974 w 5112337"/>
              <a:gd name="connsiteY57" fmla="*/ 4017911 h 6572759"/>
              <a:gd name="connsiteX58" fmla="*/ 5080312 w 5112337"/>
              <a:gd name="connsiteY58" fmla="*/ 4503886 h 6572759"/>
              <a:gd name="connsiteX59" fmla="*/ 4850114 w 5112337"/>
              <a:gd name="connsiteY59" fmla="*/ 4746873 h 6572759"/>
              <a:gd name="connsiteX60" fmla="*/ 4396111 w 5112337"/>
              <a:gd name="connsiteY60" fmla="*/ 4817212 h 6572759"/>
              <a:gd name="connsiteX61" fmla="*/ 4165912 w 5112337"/>
              <a:gd name="connsiteY61" fmla="*/ 5104960 h 6572759"/>
              <a:gd name="connsiteX62" fmla="*/ 3942108 w 5112337"/>
              <a:gd name="connsiteY62" fmla="*/ 5277609 h 6572759"/>
              <a:gd name="connsiteX63" fmla="*/ 3660755 w 5112337"/>
              <a:gd name="connsiteY63" fmla="*/ 5475835 h 6572759"/>
              <a:gd name="connsiteX64" fmla="*/ 3584021 w 5112337"/>
              <a:gd name="connsiteY64" fmla="*/ 5782767 h 6572759"/>
              <a:gd name="connsiteX65" fmla="*/ 3347428 w 5112337"/>
              <a:gd name="connsiteY65" fmla="*/ 5993782 h 6572759"/>
              <a:gd name="connsiteX66" fmla="*/ 3347429 w 5112337"/>
              <a:gd name="connsiteY66" fmla="*/ 6192009 h 6572759"/>
              <a:gd name="connsiteX67" fmla="*/ 3347428 w 5112337"/>
              <a:gd name="connsiteY67" fmla="*/ 6441391 h 6572759"/>
              <a:gd name="connsiteX68" fmla="*/ 3142807 w 5112337"/>
              <a:gd name="connsiteY68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3584021 w 5112337"/>
              <a:gd name="connsiteY10" fmla="*/ 3953967 h 6572759"/>
              <a:gd name="connsiteX11" fmla="*/ 3168385 w 5112337"/>
              <a:gd name="connsiteY11" fmla="*/ 3877234 h 6572759"/>
              <a:gd name="connsiteX12" fmla="*/ 2669621 w 5112337"/>
              <a:gd name="connsiteY12" fmla="*/ 4075460 h 6572759"/>
              <a:gd name="connsiteX13" fmla="*/ 2106914 w 5112337"/>
              <a:gd name="connsiteY13" fmla="*/ 4331237 h 6572759"/>
              <a:gd name="connsiteX14" fmla="*/ 1787193 w 5112337"/>
              <a:gd name="connsiteY14" fmla="*/ 4133010 h 6572759"/>
              <a:gd name="connsiteX15" fmla="*/ 1595361 w 5112337"/>
              <a:gd name="connsiteY15" fmla="*/ 3774923 h 6572759"/>
              <a:gd name="connsiteX16" fmla="*/ 1224486 w 5112337"/>
              <a:gd name="connsiteY16" fmla="*/ 3436020 h 6572759"/>
              <a:gd name="connsiteX17" fmla="*/ 949526 w 5112337"/>
              <a:gd name="connsiteY17" fmla="*/ 3167455 h 6572759"/>
              <a:gd name="connsiteX18" fmla="*/ 738511 w 5112337"/>
              <a:gd name="connsiteY18" fmla="*/ 2771002 h 6572759"/>
              <a:gd name="connsiteX19" fmla="*/ 591440 w 5112337"/>
              <a:gd name="connsiteY19" fmla="*/ 2285027 h 6572759"/>
              <a:gd name="connsiteX20" fmla="*/ 233353 w 5112337"/>
              <a:gd name="connsiteY20" fmla="*/ 2169928 h 6572759"/>
              <a:gd name="connsiteX21" fmla="*/ 22337 w 5112337"/>
              <a:gd name="connsiteY21" fmla="*/ 1843813 h 6572759"/>
              <a:gd name="connsiteX22" fmla="*/ 22337 w 5112337"/>
              <a:gd name="connsiteY22" fmla="*/ 1415388 h 6572759"/>
              <a:gd name="connsiteX23" fmla="*/ 316480 w 5112337"/>
              <a:gd name="connsiteY23" fmla="*/ 1146823 h 6572759"/>
              <a:gd name="connsiteX24" fmla="*/ 700144 w 5112337"/>
              <a:gd name="connsiteY24" fmla="*/ 1082879 h 6572759"/>
              <a:gd name="connsiteX25" fmla="*/ 943132 w 5112337"/>
              <a:gd name="connsiteY25" fmla="*/ 1178795 h 6572759"/>
              <a:gd name="connsiteX26" fmla="*/ 1160542 w 5112337"/>
              <a:gd name="connsiteY26" fmla="*/ 929413 h 6572759"/>
              <a:gd name="connsiteX27" fmla="*/ 1473868 w 5112337"/>
              <a:gd name="connsiteY27" fmla="*/ 705609 h 6572759"/>
              <a:gd name="connsiteX28" fmla="*/ 1838349 w 5112337"/>
              <a:gd name="connsiteY28" fmla="*/ 539354 h 6572759"/>
              <a:gd name="connsiteX29" fmla="*/ 2158069 w 5112337"/>
              <a:gd name="connsiteY29" fmla="*/ 424255 h 6572759"/>
              <a:gd name="connsiteX30" fmla="*/ 2439423 w 5112337"/>
              <a:gd name="connsiteY30" fmla="*/ 353916 h 6572759"/>
              <a:gd name="connsiteX31" fmla="*/ 2727171 w 5112337"/>
              <a:gd name="connsiteY31" fmla="*/ 78958 h 6572759"/>
              <a:gd name="connsiteX32" fmla="*/ 3245118 w 5112337"/>
              <a:gd name="connsiteY32" fmla="*/ 15013 h 6572759"/>
              <a:gd name="connsiteX33" fmla="*/ 3552049 w 5112337"/>
              <a:gd name="connsiteY33" fmla="*/ 277184 h 6572759"/>
              <a:gd name="connsiteX34" fmla="*/ 3628782 w 5112337"/>
              <a:gd name="connsiteY34" fmla="*/ 609693 h 6572759"/>
              <a:gd name="connsiteX35" fmla="*/ 3494500 w 5112337"/>
              <a:gd name="connsiteY35" fmla="*/ 910230 h 6572759"/>
              <a:gd name="connsiteX36" fmla="*/ 3193963 w 5112337"/>
              <a:gd name="connsiteY36" fmla="*/ 1095667 h 6572759"/>
              <a:gd name="connsiteX37" fmla="*/ 2816692 w 5112337"/>
              <a:gd name="connsiteY37" fmla="*/ 1050906 h 6572759"/>
              <a:gd name="connsiteX38" fmla="*/ 2535339 w 5112337"/>
              <a:gd name="connsiteY38" fmla="*/ 903835 h 6572759"/>
              <a:gd name="connsiteX39" fmla="*/ 2241196 w 5112337"/>
              <a:gd name="connsiteY39" fmla="*/ 795130 h 6572759"/>
              <a:gd name="connsiteX40" fmla="*/ 1889504 w 5112337"/>
              <a:gd name="connsiteY40" fmla="*/ 954991 h 6572759"/>
              <a:gd name="connsiteX41" fmla="*/ 1556995 w 5112337"/>
              <a:gd name="connsiteY41" fmla="*/ 1191584 h 6572759"/>
              <a:gd name="connsiteX42" fmla="*/ 1186119 w 5112337"/>
              <a:gd name="connsiteY42" fmla="*/ 1460149 h 6572759"/>
              <a:gd name="connsiteX43" fmla="*/ 1224486 w 5112337"/>
              <a:gd name="connsiteY43" fmla="*/ 1677558 h 6572759"/>
              <a:gd name="connsiteX44" fmla="*/ 1205303 w 5112337"/>
              <a:gd name="connsiteY44" fmla="*/ 1939729 h 6572759"/>
              <a:gd name="connsiteX45" fmla="*/ 1051837 w 5112337"/>
              <a:gd name="connsiteY45" fmla="*/ 2240266 h 6572759"/>
              <a:gd name="connsiteX46" fmla="*/ 1243669 w 5112337"/>
              <a:gd name="connsiteY46" fmla="*/ 2675086 h 6572759"/>
              <a:gd name="connsiteX47" fmla="*/ 1486656 w 5112337"/>
              <a:gd name="connsiteY47" fmla="*/ 2994806 h 6572759"/>
              <a:gd name="connsiteX48" fmla="*/ 1825560 w 5112337"/>
              <a:gd name="connsiteY48" fmla="*/ 3250582 h 6572759"/>
              <a:gd name="connsiteX49" fmla="*/ 2228407 w 5112337"/>
              <a:gd name="connsiteY49" fmla="*/ 3225005 h 6572759"/>
              <a:gd name="connsiteX50" fmla="*/ 2644044 w 5112337"/>
              <a:gd name="connsiteY50" fmla="*/ 3359287 h 6572759"/>
              <a:gd name="connsiteX51" fmla="*/ 2963764 w 5112337"/>
              <a:gd name="connsiteY51" fmla="*/ 3474386 h 6572759"/>
              <a:gd name="connsiteX52" fmla="*/ 3520077 w 5112337"/>
              <a:gd name="connsiteY52" fmla="*/ 3557514 h 6572759"/>
              <a:gd name="connsiteX53" fmla="*/ 3967686 w 5112337"/>
              <a:gd name="connsiteY53" fmla="*/ 3691796 h 6572759"/>
              <a:gd name="connsiteX54" fmla="*/ 4312984 w 5112337"/>
              <a:gd name="connsiteY54" fmla="*/ 3742951 h 6572759"/>
              <a:gd name="connsiteX55" fmla="*/ 4792564 w 5112337"/>
              <a:gd name="connsiteY55" fmla="*/ 3794107 h 6572759"/>
              <a:gd name="connsiteX56" fmla="*/ 5009974 w 5112337"/>
              <a:gd name="connsiteY56" fmla="*/ 4017911 h 6572759"/>
              <a:gd name="connsiteX57" fmla="*/ 5080312 w 5112337"/>
              <a:gd name="connsiteY57" fmla="*/ 4503886 h 6572759"/>
              <a:gd name="connsiteX58" fmla="*/ 4850114 w 5112337"/>
              <a:gd name="connsiteY58" fmla="*/ 4746873 h 6572759"/>
              <a:gd name="connsiteX59" fmla="*/ 4396111 w 5112337"/>
              <a:gd name="connsiteY59" fmla="*/ 4817212 h 6572759"/>
              <a:gd name="connsiteX60" fmla="*/ 4165912 w 5112337"/>
              <a:gd name="connsiteY60" fmla="*/ 5104960 h 6572759"/>
              <a:gd name="connsiteX61" fmla="*/ 3942108 w 5112337"/>
              <a:gd name="connsiteY61" fmla="*/ 5277609 h 6572759"/>
              <a:gd name="connsiteX62" fmla="*/ 3660755 w 5112337"/>
              <a:gd name="connsiteY62" fmla="*/ 5475835 h 6572759"/>
              <a:gd name="connsiteX63" fmla="*/ 3584021 w 5112337"/>
              <a:gd name="connsiteY63" fmla="*/ 5782767 h 6572759"/>
              <a:gd name="connsiteX64" fmla="*/ 3347428 w 5112337"/>
              <a:gd name="connsiteY64" fmla="*/ 5993782 h 6572759"/>
              <a:gd name="connsiteX65" fmla="*/ 3347429 w 5112337"/>
              <a:gd name="connsiteY65" fmla="*/ 6192009 h 6572759"/>
              <a:gd name="connsiteX66" fmla="*/ 3347428 w 5112337"/>
              <a:gd name="connsiteY66" fmla="*/ 6441391 h 6572759"/>
              <a:gd name="connsiteX67" fmla="*/ 3142807 w 5112337"/>
              <a:gd name="connsiteY67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584021 w 5112337"/>
              <a:gd name="connsiteY9" fmla="*/ 3953967 h 6572759"/>
              <a:gd name="connsiteX10" fmla="*/ 3168385 w 5112337"/>
              <a:gd name="connsiteY10" fmla="*/ 3877234 h 6572759"/>
              <a:gd name="connsiteX11" fmla="*/ 2669621 w 5112337"/>
              <a:gd name="connsiteY11" fmla="*/ 4075460 h 6572759"/>
              <a:gd name="connsiteX12" fmla="*/ 2106914 w 5112337"/>
              <a:gd name="connsiteY12" fmla="*/ 4331237 h 6572759"/>
              <a:gd name="connsiteX13" fmla="*/ 1787193 w 5112337"/>
              <a:gd name="connsiteY13" fmla="*/ 4133010 h 6572759"/>
              <a:gd name="connsiteX14" fmla="*/ 1595361 w 5112337"/>
              <a:gd name="connsiteY14" fmla="*/ 3774923 h 6572759"/>
              <a:gd name="connsiteX15" fmla="*/ 1224486 w 5112337"/>
              <a:gd name="connsiteY15" fmla="*/ 3436020 h 6572759"/>
              <a:gd name="connsiteX16" fmla="*/ 949526 w 5112337"/>
              <a:gd name="connsiteY16" fmla="*/ 3167455 h 6572759"/>
              <a:gd name="connsiteX17" fmla="*/ 738511 w 5112337"/>
              <a:gd name="connsiteY17" fmla="*/ 2771002 h 6572759"/>
              <a:gd name="connsiteX18" fmla="*/ 591440 w 5112337"/>
              <a:gd name="connsiteY18" fmla="*/ 2285027 h 6572759"/>
              <a:gd name="connsiteX19" fmla="*/ 233353 w 5112337"/>
              <a:gd name="connsiteY19" fmla="*/ 2169928 h 6572759"/>
              <a:gd name="connsiteX20" fmla="*/ 22337 w 5112337"/>
              <a:gd name="connsiteY20" fmla="*/ 1843813 h 6572759"/>
              <a:gd name="connsiteX21" fmla="*/ 22337 w 5112337"/>
              <a:gd name="connsiteY21" fmla="*/ 1415388 h 6572759"/>
              <a:gd name="connsiteX22" fmla="*/ 316480 w 5112337"/>
              <a:gd name="connsiteY22" fmla="*/ 1146823 h 6572759"/>
              <a:gd name="connsiteX23" fmla="*/ 700144 w 5112337"/>
              <a:gd name="connsiteY23" fmla="*/ 1082879 h 6572759"/>
              <a:gd name="connsiteX24" fmla="*/ 943132 w 5112337"/>
              <a:gd name="connsiteY24" fmla="*/ 1178795 h 6572759"/>
              <a:gd name="connsiteX25" fmla="*/ 1160542 w 5112337"/>
              <a:gd name="connsiteY25" fmla="*/ 929413 h 6572759"/>
              <a:gd name="connsiteX26" fmla="*/ 1473868 w 5112337"/>
              <a:gd name="connsiteY26" fmla="*/ 705609 h 6572759"/>
              <a:gd name="connsiteX27" fmla="*/ 1838349 w 5112337"/>
              <a:gd name="connsiteY27" fmla="*/ 539354 h 6572759"/>
              <a:gd name="connsiteX28" fmla="*/ 2158069 w 5112337"/>
              <a:gd name="connsiteY28" fmla="*/ 424255 h 6572759"/>
              <a:gd name="connsiteX29" fmla="*/ 2439423 w 5112337"/>
              <a:gd name="connsiteY29" fmla="*/ 353916 h 6572759"/>
              <a:gd name="connsiteX30" fmla="*/ 2727171 w 5112337"/>
              <a:gd name="connsiteY30" fmla="*/ 78958 h 6572759"/>
              <a:gd name="connsiteX31" fmla="*/ 3245118 w 5112337"/>
              <a:gd name="connsiteY31" fmla="*/ 15013 h 6572759"/>
              <a:gd name="connsiteX32" fmla="*/ 3552049 w 5112337"/>
              <a:gd name="connsiteY32" fmla="*/ 277184 h 6572759"/>
              <a:gd name="connsiteX33" fmla="*/ 3628782 w 5112337"/>
              <a:gd name="connsiteY33" fmla="*/ 609693 h 6572759"/>
              <a:gd name="connsiteX34" fmla="*/ 3494500 w 5112337"/>
              <a:gd name="connsiteY34" fmla="*/ 910230 h 6572759"/>
              <a:gd name="connsiteX35" fmla="*/ 3193963 w 5112337"/>
              <a:gd name="connsiteY35" fmla="*/ 1095667 h 6572759"/>
              <a:gd name="connsiteX36" fmla="*/ 2816692 w 5112337"/>
              <a:gd name="connsiteY36" fmla="*/ 1050906 h 6572759"/>
              <a:gd name="connsiteX37" fmla="*/ 2535339 w 5112337"/>
              <a:gd name="connsiteY37" fmla="*/ 903835 h 6572759"/>
              <a:gd name="connsiteX38" fmla="*/ 2241196 w 5112337"/>
              <a:gd name="connsiteY38" fmla="*/ 795130 h 6572759"/>
              <a:gd name="connsiteX39" fmla="*/ 1889504 w 5112337"/>
              <a:gd name="connsiteY39" fmla="*/ 954991 h 6572759"/>
              <a:gd name="connsiteX40" fmla="*/ 1556995 w 5112337"/>
              <a:gd name="connsiteY40" fmla="*/ 1191584 h 6572759"/>
              <a:gd name="connsiteX41" fmla="*/ 1186119 w 5112337"/>
              <a:gd name="connsiteY41" fmla="*/ 1460149 h 6572759"/>
              <a:gd name="connsiteX42" fmla="*/ 1224486 w 5112337"/>
              <a:gd name="connsiteY42" fmla="*/ 1677558 h 6572759"/>
              <a:gd name="connsiteX43" fmla="*/ 1205303 w 5112337"/>
              <a:gd name="connsiteY43" fmla="*/ 1939729 h 6572759"/>
              <a:gd name="connsiteX44" fmla="*/ 1051837 w 5112337"/>
              <a:gd name="connsiteY44" fmla="*/ 2240266 h 6572759"/>
              <a:gd name="connsiteX45" fmla="*/ 1243669 w 5112337"/>
              <a:gd name="connsiteY45" fmla="*/ 2675086 h 6572759"/>
              <a:gd name="connsiteX46" fmla="*/ 1486656 w 5112337"/>
              <a:gd name="connsiteY46" fmla="*/ 2994806 h 6572759"/>
              <a:gd name="connsiteX47" fmla="*/ 1825560 w 5112337"/>
              <a:gd name="connsiteY47" fmla="*/ 3250582 h 6572759"/>
              <a:gd name="connsiteX48" fmla="*/ 2228407 w 5112337"/>
              <a:gd name="connsiteY48" fmla="*/ 3225005 h 6572759"/>
              <a:gd name="connsiteX49" fmla="*/ 2644044 w 5112337"/>
              <a:gd name="connsiteY49" fmla="*/ 3359287 h 6572759"/>
              <a:gd name="connsiteX50" fmla="*/ 2963764 w 5112337"/>
              <a:gd name="connsiteY50" fmla="*/ 3474386 h 6572759"/>
              <a:gd name="connsiteX51" fmla="*/ 3520077 w 5112337"/>
              <a:gd name="connsiteY51" fmla="*/ 3557514 h 6572759"/>
              <a:gd name="connsiteX52" fmla="*/ 3967686 w 5112337"/>
              <a:gd name="connsiteY52" fmla="*/ 3691796 h 6572759"/>
              <a:gd name="connsiteX53" fmla="*/ 4312984 w 5112337"/>
              <a:gd name="connsiteY53" fmla="*/ 3742951 h 6572759"/>
              <a:gd name="connsiteX54" fmla="*/ 4792564 w 5112337"/>
              <a:gd name="connsiteY54" fmla="*/ 3794107 h 6572759"/>
              <a:gd name="connsiteX55" fmla="*/ 5009974 w 5112337"/>
              <a:gd name="connsiteY55" fmla="*/ 4017911 h 6572759"/>
              <a:gd name="connsiteX56" fmla="*/ 5080312 w 5112337"/>
              <a:gd name="connsiteY56" fmla="*/ 4503886 h 6572759"/>
              <a:gd name="connsiteX57" fmla="*/ 4850114 w 5112337"/>
              <a:gd name="connsiteY57" fmla="*/ 4746873 h 6572759"/>
              <a:gd name="connsiteX58" fmla="*/ 4396111 w 5112337"/>
              <a:gd name="connsiteY58" fmla="*/ 4817212 h 6572759"/>
              <a:gd name="connsiteX59" fmla="*/ 4165912 w 5112337"/>
              <a:gd name="connsiteY59" fmla="*/ 5104960 h 6572759"/>
              <a:gd name="connsiteX60" fmla="*/ 3942108 w 5112337"/>
              <a:gd name="connsiteY60" fmla="*/ 5277609 h 6572759"/>
              <a:gd name="connsiteX61" fmla="*/ 3660755 w 5112337"/>
              <a:gd name="connsiteY61" fmla="*/ 5475835 h 6572759"/>
              <a:gd name="connsiteX62" fmla="*/ 3584021 w 5112337"/>
              <a:gd name="connsiteY62" fmla="*/ 5782767 h 6572759"/>
              <a:gd name="connsiteX63" fmla="*/ 3347428 w 5112337"/>
              <a:gd name="connsiteY63" fmla="*/ 5993782 h 6572759"/>
              <a:gd name="connsiteX64" fmla="*/ 3347429 w 5112337"/>
              <a:gd name="connsiteY64" fmla="*/ 6192009 h 6572759"/>
              <a:gd name="connsiteX65" fmla="*/ 3347428 w 5112337"/>
              <a:gd name="connsiteY65" fmla="*/ 6441391 h 6572759"/>
              <a:gd name="connsiteX66" fmla="*/ 3142807 w 5112337"/>
              <a:gd name="connsiteY66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84021 w 5112337"/>
              <a:gd name="connsiteY8" fmla="*/ 3953967 h 6572759"/>
              <a:gd name="connsiteX9" fmla="*/ 3168385 w 5112337"/>
              <a:gd name="connsiteY9" fmla="*/ 3877234 h 6572759"/>
              <a:gd name="connsiteX10" fmla="*/ 2669621 w 5112337"/>
              <a:gd name="connsiteY10" fmla="*/ 4075460 h 6572759"/>
              <a:gd name="connsiteX11" fmla="*/ 2106914 w 5112337"/>
              <a:gd name="connsiteY11" fmla="*/ 4331237 h 6572759"/>
              <a:gd name="connsiteX12" fmla="*/ 1787193 w 5112337"/>
              <a:gd name="connsiteY12" fmla="*/ 4133010 h 6572759"/>
              <a:gd name="connsiteX13" fmla="*/ 1595361 w 5112337"/>
              <a:gd name="connsiteY13" fmla="*/ 3774923 h 6572759"/>
              <a:gd name="connsiteX14" fmla="*/ 1224486 w 5112337"/>
              <a:gd name="connsiteY14" fmla="*/ 3436020 h 6572759"/>
              <a:gd name="connsiteX15" fmla="*/ 949526 w 5112337"/>
              <a:gd name="connsiteY15" fmla="*/ 3167455 h 6572759"/>
              <a:gd name="connsiteX16" fmla="*/ 738511 w 5112337"/>
              <a:gd name="connsiteY16" fmla="*/ 2771002 h 6572759"/>
              <a:gd name="connsiteX17" fmla="*/ 591440 w 5112337"/>
              <a:gd name="connsiteY17" fmla="*/ 2285027 h 6572759"/>
              <a:gd name="connsiteX18" fmla="*/ 233353 w 5112337"/>
              <a:gd name="connsiteY18" fmla="*/ 2169928 h 6572759"/>
              <a:gd name="connsiteX19" fmla="*/ 22337 w 5112337"/>
              <a:gd name="connsiteY19" fmla="*/ 1843813 h 6572759"/>
              <a:gd name="connsiteX20" fmla="*/ 22337 w 5112337"/>
              <a:gd name="connsiteY20" fmla="*/ 1415388 h 6572759"/>
              <a:gd name="connsiteX21" fmla="*/ 316480 w 5112337"/>
              <a:gd name="connsiteY21" fmla="*/ 1146823 h 6572759"/>
              <a:gd name="connsiteX22" fmla="*/ 700144 w 5112337"/>
              <a:gd name="connsiteY22" fmla="*/ 1082879 h 6572759"/>
              <a:gd name="connsiteX23" fmla="*/ 943132 w 5112337"/>
              <a:gd name="connsiteY23" fmla="*/ 1178795 h 6572759"/>
              <a:gd name="connsiteX24" fmla="*/ 1160542 w 5112337"/>
              <a:gd name="connsiteY24" fmla="*/ 929413 h 6572759"/>
              <a:gd name="connsiteX25" fmla="*/ 1473868 w 5112337"/>
              <a:gd name="connsiteY25" fmla="*/ 705609 h 6572759"/>
              <a:gd name="connsiteX26" fmla="*/ 1838349 w 5112337"/>
              <a:gd name="connsiteY26" fmla="*/ 539354 h 6572759"/>
              <a:gd name="connsiteX27" fmla="*/ 2158069 w 5112337"/>
              <a:gd name="connsiteY27" fmla="*/ 424255 h 6572759"/>
              <a:gd name="connsiteX28" fmla="*/ 2439423 w 5112337"/>
              <a:gd name="connsiteY28" fmla="*/ 353916 h 6572759"/>
              <a:gd name="connsiteX29" fmla="*/ 2727171 w 5112337"/>
              <a:gd name="connsiteY29" fmla="*/ 78958 h 6572759"/>
              <a:gd name="connsiteX30" fmla="*/ 3245118 w 5112337"/>
              <a:gd name="connsiteY30" fmla="*/ 15013 h 6572759"/>
              <a:gd name="connsiteX31" fmla="*/ 3552049 w 5112337"/>
              <a:gd name="connsiteY31" fmla="*/ 277184 h 6572759"/>
              <a:gd name="connsiteX32" fmla="*/ 3628782 w 5112337"/>
              <a:gd name="connsiteY32" fmla="*/ 609693 h 6572759"/>
              <a:gd name="connsiteX33" fmla="*/ 3494500 w 5112337"/>
              <a:gd name="connsiteY33" fmla="*/ 910230 h 6572759"/>
              <a:gd name="connsiteX34" fmla="*/ 3193963 w 5112337"/>
              <a:gd name="connsiteY34" fmla="*/ 1095667 h 6572759"/>
              <a:gd name="connsiteX35" fmla="*/ 2816692 w 5112337"/>
              <a:gd name="connsiteY35" fmla="*/ 1050906 h 6572759"/>
              <a:gd name="connsiteX36" fmla="*/ 2535339 w 5112337"/>
              <a:gd name="connsiteY36" fmla="*/ 903835 h 6572759"/>
              <a:gd name="connsiteX37" fmla="*/ 2241196 w 5112337"/>
              <a:gd name="connsiteY37" fmla="*/ 795130 h 6572759"/>
              <a:gd name="connsiteX38" fmla="*/ 1889504 w 5112337"/>
              <a:gd name="connsiteY38" fmla="*/ 954991 h 6572759"/>
              <a:gd name="connsiteX39" fmla="*/ 1556995 w 5112337"/>
              <a:gd name="connsiteY39" fmla="*/ 1191584 h 6572759"/>
              <a:gd name="connsiteX40" fmla="*/ 1186119 w 5112337"/>
              <a:gd name="connsiteY40" fmla="*/ 1460149 h 6572759"/>
              <a:gd name="connsiteX41" fmla="*/ 1224486 w 5112337"/>
              <a:gd name="connsiteY41" fmla="*/ 1677558 h 6572759"/>
              <a:gd name="connsiteX42" fmla="*/ 1205303 w 5112337"/>
              <a:gd name="connsiteY42" fmla="*/ 1939729 h 6572759"/>
              <a:gd name="connsiteX43" fmla="*/ 1051837 w 5112337"/>
              <a:gd name="connsiteY43" fmla="*/ 2240266 h 6572759"/>
              <a:gd name="connsiteX44" fmla="*/ 1243669 w 5112337"/>
              <a:gd name="connsiteY44" fmla="*/ 2675086 h 6572759"/>
              <a:gd name="connsiteX45" fmla="*/ 1486656 w 5112337"/>
              <a:gd name="connsiteY45" fmla="*/ 2994806 h 6572759"/>
              <a:gd name="connsiteX46" fmla="*/ 1825560 w 5112337"/>
              <a:gd name="connsiteY46" fmla="*/ 3250582 h 6572759"/>
              <a:gd name="connsiteX47" fmla="*/ 2228407 w 5112337"/>
              <a:gd name="connsiteY47" fmla="*/ 3225005 h 6572759"/>
              <a:gd name="connsiteX48" fmla="*/ 2644044 w 5112337"/>
              <a:gd name="connsiteY48" fmla="*/ 3359287 h 6572759"/>
              <a:gd name="connsiteX49" fmla="*/ 2963764 w 5112337"/>
              <a:gd name="connsiteY49" fmla="*/ 3474386 h 6572759"/>
              <a:gd name="connsiteX50" fmla="*/ 3520077 w 5112337"/>
              <a:gd name="connsiteY50" fmla="*/ 3557514 h 6572759"/>
              <a:gd name="connsiteX51" fmla="*/ 3967686 w 5112337"/>
              <a:gd name="connsiteY51" fmla="*/ 3691796 h 6572759"/>
              <a:gd name="connsiteX52" fmla="*/ 4312984 w 5112337"/>
              <a:gd name="connsiteY52" fmla="*/ 3742951 h 6572759"/>
              <a:gd name="connsiteX53" fmla="*/ 4792564 w 5112337"/>
              <a:gd name="connsiteY53" fmla="*/ 3794107 h 6572759"/>
              <a:gd name="connsiteX54" fmla="*/ 5009974 w 5112337"/>
              <a:gd name="connsiteY54" fmla="*/ 4017911 h 6572759"/>
              <a:gd name="connsiteX55" fmla="*/ 5080312 w 5112337"/>
              <a:gd name="connsiteY55" fmla="*/ 4503886 h 6572759"/>
              <a:gd name="connsiteX56" fmla="*/ 4850114 w 5112337"/>
              <a:gd name="connsiteY56" fmla="*/ 4746873 h 6572759"/>
              <a:gd name="connsiteX57" fmla="*/ 4396111 w 5112337"/>
              <a:gd name="connsiteY57" fmla="*/ 4817212 h 6572759"/>
              <a:gd name="connsiteX58" fmla="*/ 4165912 w 5112337"/>
              <a:gd name="connsiteY58" fmla="*/ 5104960 h 6572759"/>
              <a:gd name="connsiteX59" fmla="*/ 3942108 w 5112337"/>
              <a:gd name="connsiteY59" fmla="*/ 5277609 h 6572759"/>
              <a:gd name="connsiteX60" fmla="*/ 3660755 w 5112337"/>
              <a:gd name="connsiteY60" fmla="*/ 5475835 h 6572759"/>
              <a:gd name="connsiteX61" fmla="*/ 3584021 w 5112337"/>
              <a:gd name="connsiteY61" fmla="*/ 5782767 h 6572759"/>
              <a:gd name="connsiteX62" fmla="*/ 3347428 w 5112337"/>
              <a:gd name="connsiteY62" fmla="*/ 5993782 h 6572759"/>
              <a:gd name="connsiteX63" fmla="*/ 3347429 w 5112337"/>
              <a:gd name="connsiteY63" fmla="*/ 6192009 h 6572759"/>
              <a:gd name="connsiteX64" fmla="*/ 3347428 w 5112337"/>
              <a:gd name="connsiteY64" fmla="*/ 6441391 h 6572759"/>
              <a:gd name="connsiteX65" fmla="*/ 3142807 w 5112337"/>
              <a:gd name="connsiteY65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168385 w 5112337"/>
              <a:gd name="connsiteY8" fmla="*/ 3877234 h 6572759"/>
              <a:gd name="connsiteX9" fmla="*/ 2669621 w 5112337"/>
              <a:gd name="connsiteY9" fmla="*/ 4075460 h 6572759"/>
              <a:gd name="connsiteX10" fmla="*/ 2106914 w 5112337"/>
              <a:gd name="connsiteY10" fmla="*/ 4331237 h 6572759"/>
              <a:gd name="connsiteX11" fmla="*/ 1787193 w 5112337"/>
              <a:gd name="connsiteY11" fmla="*/ 4133010 h 6572759"/>
              <a:gd name="connsiteX12" fmla="*/ 1595361 w 5112337"/>
              <a:gd name="connsiteY12" fmla="*/ 3774923 h 6572759"/>
              <a:gd name="connsiteX13" fmla="*/ 1224486 w 5112337"/>
              <a:gd name="connsiteY13" fmla="*/ 3436020 h 6572759"/>
              <a:gd name="connsiteX14" fmla="*/ 949526 w 5112337"/>
              <a:gd name="connsiteY14" fmla="*/ 3167455 h 6572759"/>
              <a:gd name="connsiteX15" fmla="*/ 738511 w 5112337"/>
              <a:gd name="connsiteY15" fmla="*/ 2771002 h 6572759"/>
              <a:gd name="connsiteX16" fmla="*/ 591440 w 5112337"/>
              <a:gd name="connsiteY16" fmla="*/ 2285027 h 6572759"/>
              <a:gd name="connsiteX17" fmla="*/ 233353 w 5112337"/>
              <a:gd name="connsiteY17" fmla="*/ 2169928 h 6572759"/>
              <a:gd name="connsiteX18" fmla="*/ 22337 w 5112337"/>
              <a:gd name="connsiteY18" fmla="*/ 1843813 h 6572759"/>
              <a:gd name="connsiteX19" fmla="*/ 22337 w 5112337"/>
              <a:gd name="connsiteY19" fmla="*/ 1415388 h 6572759"/>
              <a:gd name="connsiteX20" fmla="*/ 316480 w 5112337"/>
              <a:gd name="connsiteY20" fmla="*/ 1146823 h 6572759"/>
              <a:gd name="connsiteX21" fmla="*/ 700144 w 5112337"/>
              <a:gd name="connsiteY21" fmla="*/ 1082879 h 6572759"/>
              <a:gd name="connsiteX22" fmla="*/ 943132 w 5112337"/>
              <a:gd name="connsiteY22" fmla="*/ 1178795 h 6572759"/>
              <a:gd name="connsiteX23" fmla="*/ 1160542 w 5112337"/>
              <a:gd name="connsiteY23" fmla="*/ 929413 h 6572759"/>
              <a:gd name="connsiteX24" fmla="*/ 1473868 w 5112337"/>
              <a:gd name="connsiteY24" fmla="*/ 705609 h 6572759"/>
              <a:gd name="connsiteX25" fmla="*/ 1838349 w 5112337"/>
              <a:gd name="connsiteY25" fmla="*/ 539354 h 6572759"/>
              <a:gd name="connsiteX26" fmla="*/ 2158069 w 5112337"/>
              <a:gd name="connsiteY26" fmla="*/ 424255 h 6572759"/>
              <a:gd name="connsiteX27" fmla="*/ 2439423 w 5112337"/>
              <a:gd name="connsiteY27" fmla="*/ 353916 h 6572759"/>
              <a:gd name="connsiteX28" fmla="*/ 2727171 w 5112337"/>
              <a:gd name="connsiteY28" fmla="*/ 78958 h 6572759"/>
              <a:gd name="connsiteX29" fmla="*/ 3245118 w 5112337"/>
              <a:gd name="connsiteY29" fmla="*/ 15013 h 6572759"/>
              <a:gd name="connsiteX30" fmla="*/ 3552049 w 5112337"/>
              <a:gd name="connsiteY30" fmla="*/ 277184 h 6572759"/>
              <a:gd name="connsiteX31" fmla="*/ 3628782 w 5112337"/>
              <a:gd name="connsiteY31" fmla="*/ 609693 h 6572759"/>
              <a:gd name="connsiteX32" fmla="*/ 3494500 w 5112337"/>
              <a:gd name="connsiteY32" fmla="*/ 910230 h 6572759"/>
              <a:gd name="connsiteX33" fmla="*/ 3193963 w 5112337"/>
              <a:gd name="connsiteY33" fmla="*/ 1095667 h 6572759"/>
              <a:gd name="connsiteX34" fmla="*/ 2816692 w 5112337"/>
              <a:gd name="connsiteY34" fmla="*/ 1050906 h 6572759"/>
              <a:gd name="connsiteX35" fmla="*/ 2535339 w 5112337"/>
              <a:gd name="connsiteY35" fmla="*/ 903835 h 6572759"/>
              <a:gd name="connsiteX36" fmla="*/ 2241196 w 5112337"/>
              <a:gd name="connsiteY36" fmla="*/ 795130 h 6572759"/>
              <a:gd name="connsiteX37" fmla="*/ 1889504 w 5112337"/>
              <a:gd name="connsiteY37" fmla="*/ 954991 h 6572759"/>
              <a:gd name="connsiteX38" fmla="*/ 1556995 w 5112337"/>
              <a:gd name="connsiteY38" fmla="*/ 1191584 h 6572759"/>
              <a:gd name="connsiteX39" fmla="*/ 1186119 w 5112337"/>
              <a:gd name="connsiteY39" fmla="*/ 1460149 h 6572759"/>
              <a:gd name="connsiteX40" fmla="*/ 1224486 w 5112337"/>
              <a:gd name="connsiteY40" fmla="*/ 1677558 h 6572759"/>
              <a:gd name="connsiteX41" fmla="*/ 1205303 w 5112337"/>
              <a:gd name="connsiteY41" fmla="*/ 1939729 h 6572759"/>
              <a:gd name="connsiteX42" fmla="*/ 1051837 w 5112337"/>
              <a:gd name="connsiteY42" fmla="*/ 2240266 h 6572759"/>
              <a:gd name="connsiteX43" fmla="*/ 1243669 w 5112337"/>
              <a:gd name="connsiteY43" fmla="*/ 2675086 h 6572759"/>
              <a:gd name="connsiteX44" fmla="*/ 1486656 w 5112337"/>
              <a:gd name="connsiteY44" fmla="*/ 2994806 h 6572759"/>
              <a:gd name="connsiteX45" fmla="*/ 1825560 w 5112337"/>
              <a:gd name="connsiteY45" fmla="*/ 3250582 h 6572759"/>
              <a:gd name="connsiteX46" fmla="*/ 2228407 w 5112337"/>
              <a:gd name="connsiteY46" fmla="*/ 3225005 h 6572759"/>
              <a:gd name="connsiteX47" fmla="*/ 2644044 w 5112337"/>
              <a:gd name="connsiteY47" fmla="*/ 3359287 h 6572759"/>
              <a:gd name="connsiteX48" fmla="*/ 2963764 w 5112337"/>
              <a:gd name="connsiteY48" fmla="*/ 3474386 h 6572759"/>
              <a:gd name="connsiteX49" fmla="*/ 3520077 w 5112337"/>
              <a:gd name="connsiteY49" fmla="*/ 3557514 h 6572759"/>
              <a:gd name="connsiteX50" fmla="*/ 3967686 w 5112337"/>
              <a:gd name="connsiteY50" fmla="*/ 3691796 h 6572759"/>
              <a:gd name="connsiteX51" fmla="*/ 4312984 w 5112337"/>
              <a:gd name="connsiteY51" fmla="*/ 3742951 h 6572759"/>
              <a:gd name="connsiteX52" fmla="*/ 4792564 w 5112337"/>
              <a:gd name="connsiteY52" fmla="*/ 3794107 h 6572759"/>
              <a:gd name="connsiteX53" fmla="*/ 5009974 w 5112337"/>
              <a:gd name="connsiteY53" fmla="*/ 4017911 h 6572759"/>
              <a:gd name="connsiteX54" fmla="*/ 5080312 w 5112337"/>
              <a:gd name="connsiteY54" fmla="*/ 4503886 h 6572759"/>
              <a:gd name="connsiteX55" fmla="*/ 4850114 w 5112337"/>
              <a:gd name="connsiteY55" fmla="*/ 4746873 h 6572759"/>
              <a:gd name="connsiteX56" fmla="*/ 4396111 w 5112337"/>
              <a:gd name="connsiteY56" fmla="*/ 4817212 h 6572759"/>
              <a:gd name="connsiteX57" fmla="*/ 4165912 w 5112337"/>
              <a:gd name="connsiteY57" fmla="*/ 5104960 h 6572759"/>
              <a:gd name="connsiteX58" fmla="*/ 3942108 w 5112337"/>
              <a:gd name="connsiteY58" fmla="*/ 5277609 h 6572759"/>
              <a:gd name="connsiteX59" fmla="*/ 3660755 w 5112337"/>
              <a:gd name="connsiteY59" fmla="*/ 5475835 h 6572759"/>
              <a:gd name="connsiteX60" fmla="*/ 3584021 w 5112337"/>
              <a:gd name="connsiteY60" fmla="*/ 5782767 h 6572759"/>
              <a:gd name="connsiteX61" fmla="*/ 3347428 w 5112337"/>
              <a:gd name="connsiteY61" fmla="*/ 5993782 h 6572759"/>
              <a:gd name="connsiteX62" fmla="*/ 3347429 w 5112337"/>
              <a:gd name="connsiteY62" fmla="*/ 6192009 h 6572759"/>
              <a:gd name="connsiteX63" fmla="*/ 3347428 w 5112337"/>
              <a:gd name="connsiteY63" fmla="*/ 6441391 h 6572759"/>
              <a:gd name="connsiteX64" fmla="*/ 3142807 w 5112337"/>
              <a:gd name="connsiteY64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2669621 w 5112337"/>
              <a:gd name="connsiteY8" fmla="*/ 4075460 h 6572759"/>
              <a:gd name="connsiteX9" fmla="*/ 2106914 w 5112337"/>
              <a:gd name="connsiteY9" fmla="*/ 4331237 h 6572759"/>
              <a:gd name="connsiteX10" fmla="*/ 1787193 w 5112337"/>
              <a:gd name="connsiteY10" fmla="*/ 4133010 h 6572759"/>
              <a:gd name="connsiteX11" fmla="*/ 1595361 w 5112337"/>
              <a:gd name="connsiteY11" fmla="*/ 3774923 h 6572759"/>
              <a:gd name="connsiteX12" fmla="*/ 1224486 w 5112337"/>
              <a:gd name="connsiteY12" fmla="*/ 3436020 h 6572759"/>
              <a:gd name="connsiteX13" fmla="*/ 949526 w 5112337"/>
              <a:gd name="connsiteY13" fmla="*/ 3167455 h 6572759"/>
              <a:gd name="connsiteX14" fmla="*/ 738511 w 5112337"/>
              <a:gd name="connsiteY14" fmla="*/ 2771002 h 6572759"/>
              <a:gd name="connsiteX15" fmla="*/ 591440 w 5112337"/>
              <a:gd name="connsiteY15" fmla="*/ 2285027 h 6572759"/>
              <a:gd name="connsiteX16" fmla="*/ 233353 w 5112337"/>
              <a:gd name="connsiteY16" fmla="*/ 2169928 h 6572759"/>
              <a:gd name="connsiteX17" fmla="*/ 22337 w 5112337"/>
              <a:gd name="connsiteY17" fmla="*/ 1843813 h 6572759"/>
              <a:gd name="connsiteX18" fmla="*/ 22337 w 5112337"/>
              <a:gd name="connsiteY18" fmla="*/ 1415388 h 6572759"/>
              <a:gd name="connsiteX19" fmla="*/ 316480 w 5112337"/>
              <a:gd name="connsiteY19" fmla="*/ 1146823 h 6572759"/>
              <a:gd name="connsiteX20" fmla="*/ 700144 w 5112337"/>
              <a:gd name="connsiteY20" fmla="*/ 1082879 h 6572759"/>
              <a:gd name="connsiteX21" fmla="*/ 943132 w 5112337"/>
              <a:gd name="connsiteY21" fmla="*/ 1178795 h 6572759"/>
              <a:gd name="connsiteX22" fmla="*/ 1160542 w 5112337"/>
              <a:gd name="connsiteY22" fmla="*/ 929413 h 6572759"/>
              <a:gd name="connsiteX23" fmla="*/ 1473868 w 5112337"/>
              <a:gd name="connsiteY23" fmla="*/ 705609 h 6572759"/>
              <a:gd name="connsiteX24" fmla="*/ 1838349 w 5112337"/>
              <a:gd name="connsiteY24" fmla="*/ 539354 h 6572759"/>
              <a:gd name="connsiteX25" fmla="*/ 2158069 w 5112337"/>
              <a:gd name="connsiteY25" fmla="*/ 424255 h 6572759"/>
              <a:gd name="connsiteX26" fmla="*/ 2439423 w 5112337"/>
              <a:gd name="connsiteY26" fmla="*/ 353916 h 6572759"/>
              <a:gd name="connsiteX27" fmla="*/ 2727171 w 5112337"/>
              <a:gd name="connsiteY27" fmla="*/ 78958 h 6572759"/>
              <a:gd name="connsiteX28" fmla="*/ 3245118 w 5112337"/>
              <a:gd name="connsiteY28" fmla="*/ 15013 h 6572759"/>
              <a:gd name="connsiteX29" fmla="*/ 3552049 w 5112337"/>
              <a:gd name="connsiteY29" fmla="*/ 277184 h 6572759"/>
              <a:gd name="connsiteX30" fmla="*/ 3628782 w 5112337"/>
              <a:gd name="connsiteY30" fmla="*/ 609693 h 6572759"/>
              <a:gd name="connsiteX31" fmla="*/ 3494500 w 5112337"/>
              <a:gd name="connsiteY31" fmla="*/ 910230 h 6572759"/>
              <a:gd name="connsiteX32" fmla="*/ 3193963 w 5112337"/>
              <a:gd name="connsiteY32" fmla="*/ 1095667 h 6572759"/>
              <a:gd name="connsiteX33" fmla="*/ 2816692 w 5112337"/>
              <a:gd name="connsiteY33" fmla="*/ 1050906 h 6572759"/>
              <a:gd name="connsiteX34" fmla="*/ 2535339 w 5112337"/>
              <a:gd name="connsiteY34" fmla="*/ 903835 h 6572759"/>
              <a:gd name="connsiteX35" fmla="*/ 2241196 w 5112337"/>
              <a:gd name="connsiteY35" fmla="*/ 795130 h 6572759"/>
              <a:gd name="connsiteX36" fmla="*/ 1889504 w 5112337"/>
              <a:gd name="connsiteY36" fmla="*/ 954991 h 6572759"/>
              <a:gd name="connsiteX37" fmla="*/ 1556995 w 5112337"/>
              <a:gd name="connsiteY37" fmla="*/ 1191584 h 6572759"/>
              <a:gd name="connsiteX38" fmla="*/ 1186119 w 5112337"/>
              <a:gd name="connsiteY38" fmla="*/ 1460149 h 6572759"/>
              <a:gd name="connsiteX39" fmla="*/ 1224486 w 5112337"/>
              <a:gd name="connsiteY39" fmla="*/ 1677558 h 6572759"/>
              <a:gd name="connsiteX40" fmla="*/ 1205303 w 5112337"/>
              <a:gd name="connsiteY40" fmla="*/ 1939729 h 6572759"/>
              <a:gd name="connsiteX41" fmla="*/ 1051837 w 5112337"/>
              <a:gd name="connsiteY41" fmla="*/ 2240266 h 6572759"/>
              <a:gd name="connsiteX42" fmla="*/ 1243669 w 5112337"/>
              <a:gd name="connsiteY42" fmla="*/ 2675086 h 6572759"/>
              <a:gd name="connsiteX43" fmla="*/ 1486656 w 5112337"/>
              <a:gd name="connsiteY43" fmla="*/ 2994806 h 6572759"/>
              <a:gd name="connsiteX44" fmla="*/ 1825560 w 5112337"/>
              <a:gd name="connsiteY44" fmla="*/ 3250582 h 6572759"/>
              <a:gd name="connsiteX45" fmla="*/ 2228407 w 5112337"/>
              <a:gd name="connsiteY45" fmla="*/ 3225005 h 6572759"/>
              <a:gd name="connsiteX46" fmla="*/ 2644044 w 5112337"/>
              <a:gd name="connsiteY46" fmla="*/ 3359287 h 6572759"/>
              <a:gd name="connsiteX47" fmla="*/ 2963764 w 5112337"/>
              <a:gd name="connsiteY47" fmla="*/ 3474386 h 6572759"/>
              <a:gd name="connsiteX48" fmla="*/ 3520077 w 5112337"/>
              <a:gd name="connsiteY48" fmla="*/ 3557514 h 6572759"/>
              <a:gd name="connsiteX49" fmla="*/ 3967686 w 5112337"/>
              <a:gd name="connsiteY49" fmla="*/ 3691796 h 6572759"/>
              <a:gd name="connsiteX50" fmla="*/ 4312984 w 5112337"/>
              <a:gd name="connsiteY50" fmla="*/ 3742951 h 6572759"/>
              <a:gd name="connsiteX51" fmla="*/ 4792564 w 5112337"/>
              <a:gd name="connsiteY51" fmla="*/ 3794107 h 6572759"/>
              <a:gd name="connsiteX52" fmla="*/ 5009974 w 5112337"/>
              <a:gd name="connsiteY52" fmla="*/ 4017911 h 6572759"/>
              <a:gd name="connsiteX53" fmla="*/ 5080312 w 5112337"/>
              <a:gd name="connsiteY53" fmla="*/ 4503886 h 6572759"/>
              <a:gd name="connsiteX54" fmla="*/ 4850114 w 5112337"/>
              <a:gd name="connsiteY54" fmla="*/ 4746873 h 6572759"/>
              <a:gd name="connsiteX55" fmla="*/ 4396111 w 5112337"/>
              <a:gd name="connsiteY55" fmla="*/ 4817212 h 6572759"/>
              <a:gd name="connsiteX56" fmla="*/ 4165912 w 5112337"/>
              <a:gd name="connsiteY56" fmla="*/ 5104960 h 6572759"/>
              <a:gd name="connsiteX57" fmla="*/ 3942108 w 5112337"/>
              <a:gd name="connsiteY57" fmla="*/ 5277609 h 6572759"/>
              <a:gd name="connsiteX58" fmla="*/ 3660755 w 5112337"/>
              <a:gd name="connsiteY58" fmla="*/ 5475835 h 6572759"/>
              <a:gd name="connsiteX59" fmla="*/ 3584021 w 5112337"/>
              <a:gd name="connsiteY59" fmla="*/ 5782767 h 6572759"/>
              <a:gd name="connsiteX60" fmla="*/ 3347428 w 5112337"/>
              <a:gd name="connsiteY60" fmla="*/ 5993782 h 6572759"/>
              <a:gd name="connsiteX61" fmla="*/ 3347429 w 5112337"/>
              <a:gd name="connsiteY61" fmla="*/ 6192009 h 6572759"/>
              <a:gd name="connsiteX62" fmla="*/ 3347428 w 5112337"/>
              <a:gd name="connsiteY62" fmla="*/ 6441391 h 6572759"/>
              <a:gd name="connsiteX63" fmla="*/ 3142807 w 5112337"/>
              <a:gd name="connsiteY63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2669621 w 5112337"/>
              <a:gd name="connsiteY7" fmla="*/ 4075460 h 6572759"/>
              <a:gd name="connsiteX8" fmla="*/ 2106914 w 5112337"/>
              <a:gd name="connsiteY8" fmla="*/ 4331237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4165912 w 5112337"/>
              <a:gd name="connsiteY55" fmla="*/ 5104960 h 6572759"/>
              <a:gd name="connsiteX56" fmla="*/ 3942108 w 5112337"/>
              <a:gd name="connsiteY56" fmla="*/ 5277609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2160737 w 5112337"/>
              <a:gd name="connsiteY7" fmla="*/ 4640003 h 6572759"/>
              <a:gd name="connsiteX8" fmla="*/ 2106914 w 5112337"/>
              <a:gd name="connsiteY8" fmla="*/ 4331237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4165912 w 5112337"/>
              <a:gd name="connsiteY55" fmla="*/ 5104960 h 6572759"/>
              <a:gd name="connsiteX56" fmla="*/ 3942108 w 5112337"/>
              <a:gd name="connsiteY56" fmla="*/ 5277609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333720 w 5112337"/>
              <a:gd name="connsiteY6" fmla="*/ 5020109 h 6572759"/>
              <a:gd name="connsiteX7" fmla="*/ 2160737 w 5112337"/>
              <a:gd name="connsiteY7" fmla="*/ 4640003 h 6572759"/>
              <a:gd name="connsiteX8" fmla="*/ 2106914 w 5112337"/>
              <a:gd name="connsiteY8" fmla="*/ 4331237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4165912 w 5112337"/>
              <a:gd name="connsiteY55" fmla="*/ 5104960 h 6572759"/>
              <a:gd name="connsiteX56" fmla="*/ 3942108 w 5112337"/>
              <a:gd name="connsiteY56" fmla="*/ 5277609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333720 w 5112337"/>
              <a:gd name="connsiteY6" fmla="*/ 5020109 h 6572759"/>
              <a:gd name="connsiteX7" fmla="*/ 2160737 w 5112337"/>
              <a:gd name="connsiteY7" fmla="*/ 4640003 h 6572759"/>
              <a:gd name="connsiteX8" fmla="*/ 1995596 w 5112337"/>
              <a:gd name="connsiteY8" fmla="*/ 4355091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4165912 w 5112337"/>
              <a:gd name="connsiteY55" fmla="*/ 5104960 h 6572759"/>
              <a:gd name="connsiteX56" fmla="*/ 3942108 w 5112337"/>
              <a:gd name="connsiteY56" fmla="*/ 5277609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333720 w 5112337"/>
              <a:gd name="connsiteY6" fmla="*/ 5020109 h 6572759"/>
              <a:gd name="connsiteX7" fmla="*/ 2120981 w 5112337"/>
              <a:gd name="connsiteY7" fmla="*/ 4711565 h 6572759"/>
              <a:gd name="connsiteX8" fmla="*/ 1995596 w 5112337"/>
              <a:gd name="connsiteY8" fmla="*/ 4355091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4165912 w 5112337"/>
              <a:gd name="connsiteY55" fmla="*/ 5104960 h 6572759"/>
              <a:gd name="connsiteX56" fmla="*/ 3942108 w 5112337"/>
              <a:gd name="connsiteY56" fmla="*/ 5277609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333720 w 5112337"/>
              <a:gd name="connsiteY6" fmla="*/ 5020109 h 6572759"/>
              <a:gd name="connsiteX7" fmla="*/ 2120981 w 5112337"/>
              <a:gd name="connsiteY7" fmla="*/ 4711565 h 6572759"/>
              <a:gd name="connsiteX8" fmla="*/ 1995596 w 5112337"/>
              <a:gd name="connsiteY8" fmla="*/ 4355091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4165912 w 5112337"/>
              <a:gd name="connsiteY55" fmla="*/ 5104960 h 6572759"/>
              <a:gd name="connsiteX56" fmla="*/ 3560445 w 5112337"/>
              <a:gd name="connsiteY56" fmla="*/ 5062924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333720 w 5112337"/>
              <a:gd name="connsiteY6" fmla="*/ 5020109 h 6572759"/>
              <a:gd name="connsiteX7" fmla="*/ 2120981 w 5112337"/>
              <a:gd name="connsiteY7" fmla="*/ 4711565 h 6572759"/>
              <a:gd name="connsiteX8" fmla="*/ 1995596 w 5112337"/>
              <a:gd name="connsiteY8" fmla="*/ 4355091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3211755 w 5112337"/>
              <a:gd name="connsiteY55" fmla="*/ 4930031 h 6572759"/>
              <a:gd name="connsiteX56" fmla="*/ 3560445 w 5112337"/>
              <a:gd name="connsiteY56" fmla="*/ 5062924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333720 w 5112337"/>
              <a:gd name="connsiteY6" fmla="*/ 5020109 h 6572759"/>
              <a:gd name="connsiteX7" fmla="*/ 2120981 w 5112337"/>
              <a:gd name="connsiteY7" fmla="*/ 4711565 h 6572759"/>
              <a:gd name="connsiteX8" fmla="*/ 1995596 w 5112337"/>
              <a:gd name="connsiteY8" fmla="*/ 4355091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3211755 w 5112337"/>
              <a:gd name="connsiteY55" fmla="*/ 4930031 h 6572759"/>
              <a:gd name="connsiteX56" fmla="*/ 3480932 w 5112337"/>
              <a:gd name="connsiteY56" fmla="*/ 5102681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333720 w 5112337"/>
              <a:gd name="connsiteY6" fmla="*/ 5020109 h 6572759"/>
              <a:gd name="connsiteX7" fmla="*/ 2120981 w 5112337"/>
              <a:gd name="connsiteY7" fmla="*/ 4711565 h 6572759"/>
              <a:gd name="connsiteX8" fmla="*/ 1995596 w 5112337"/>
              <a:gd name="connsiteY8" fmla="*/ 4355091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2901266 w 5112337"/>
              <a:gd name="connsiteY54" fmla="*/ 5031897 h 6572759"/>
              <a:gd name="connsiteX55" fmla="*/ 3211755 w 5112337"/>
              <a:gd name="connsiteY55" fmla="*/ 4930031 h 6572759"/>
              <a:gd name="connsiteX56" fmla="*/ 3480932 w 5112337"/>
              <a:gd name="connsiteY56" fmla="*/ 5102681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258400"/>
              <a:gd name="connsiteY0" fmla="*/ 6562884 h 6572759"/>
              <a:gd name="connsiteX1" fmla="*/ 2912609 w 5258400"/>
              <a:gd name="connsiteY1" fmla="*/ 6530912 h 6572759"/>
              <a:gd name="connsiteX2" fmla="*/ 2874242 w 5258400"/>
              <a:gd name="connsiteY2" fmla="*/ 6204798 h 6572759"/>
              <a:gd name="connsiteX3" fmla="*/ 2880637 w 5258400"/>
              <a:gd name="connsiteY3" fmla="*/ 5955416 h 6572759"/>
              <a:gd name="connsiteX4" fmla="*/ 2618466 w 5258400"/>
              <a:gd name="connsiteY4" fmla="*/ 5667667 h 6572759"/>
              <a:gd name="connsiteX5" fmla="*/ 2618466 w 5258400"/>
              <a:gd name="connsiteY5" fmla="*/ 5284003 h 6572759"/>
              <a:gd name="connsiteX6" fmla="*/ 2333720 w 5258400"/>
              <a:gd name="connsiteY6" fmla="*/ 5020109 h 6572759"/>
              <a:gd name="connsiteX7" fmla="*/ 2120981 w 5258400"/>
              <a:gd name="connsiteY7" fmla="*/ 4711565 h 6572759"/>
              <a:gd name="connsiteX8" fmla="*/ 1995596 w 5258400"/>
              <a:gd name="connsiteY8" fmla="*/ 4355091 h 6572759"/>
              <a:gd name="connsiteX9" fmla="*/ 1787193 w 5258400"/>
              <a:gd name="connsiteY9" fmla="*/ 4133010 h 6572759"/>
              <a:gd name="connsiteX10" fmla="*/ 1595361 w 5258400"/>
              <a:gd name="connsiteY10" fmla="*/ 3774923 h 6572759"/>
              <a:gd name="connsiteX11" fmla="*/ 1224486 w 5258400"/>
              <a:gd name="connsiteY11" fmla="*/ 3436020 h 6572759"/>
              <a:gd name="connsiteX12" fmla="*/ 949526 w 5258400"/>
              <a:gd name="connsiteY12" fmla="*/ 3167455 h 6572759"/>
              <a:gd name="connsiteX13" fmla="*/ 738511 w 5258400"/>
              <a:gd name="connsiteY13" fmla="*/ 2771002 h 6572759"/>
              <a:gd name="connsiteX14" fmla="*/ 591440 w 5258400"/>
              <a:gd name="connsiteY14" fmla="*/ 2285027 h 6572759"/>
              <a:gd name="connsiteX15" fmla="*/ 233353 w 5258400"/>
              <a:gd name="connsiteY15" fmla="*/ 2169928 h 6572759"/>
              <a:gd name="connsiteX16" fmla="*/ 22337 w 5258400"/>
              <a:gd name="connsiteY16" fmla="*/ 1843813 h 6572759"/>
              <a:gd name="connsiteX17" fmla="*/ 22337 w 5258400"/>
              <a:gd name="connsiteY17" fmla="*/ 1415388 h 6572759"/>
              <a:gd name="connsiteX18" fmla="*/ 316480 w 5258400"/>
              <a:gd name="connsiteY18" fmla="*/ 1146823 h 6572759"/>
              <a:gd name="connsiteX19" fmla="*/ 700144 w 5258400"/>
              <a:gd name="connsiteY19" fmla="*/ 1082879 h 6572759"/>
              <a:gd name="connsiteX20" fmla="*/ 943132 w 5258400"/>
              <a:gd name="connsiteY20" fmla="*/ 1178795 h 6572759"/>
              <a:gd name="connsiteX21" fmla="*/ 1160542 w 5258400"/>
              <a:gd name="connsiteY21" fmla="*/ 929413 h 6572759"/>
              <a:gd name="connsiteX22" fmla="*/ 1473868 w 5258400"/>
              <a:gd name="connsiteY22" fmla="*/ 705609 h 6572759"/>
              <a:gd name="connsiteX23" fmla="*/ 1838349 w 5258400"/>
              <a:gd name="connsiteY23" fmla="*/ 539354 h 6572759"/>
              <a:gd name="connsiteX24" fmla="*/ 2158069 w 5258400"/>
              <a:gd name="connsiteY24" fmla="*/ 424255 h 6572759"/>
              <a:gd name="connsiteX25" fmla="*/ 2439423 w 5258400"/>
              <a:gd name="connsiteY25" fmla="*/ 353916 h 6572759"/>
              <a:gd name="connsiteX26" fmla="*/ 2727171 w 5258400"/>
              <a:gd name="connsiteY26" fmla="*/ 78958 h 6572759"/>
              <a:gd name="connsiteX27" fmla="*/ 3245118 w 5258400"/>
              <a:gd name="connsiteY27" fmla="*/ 15013 h 6572759"/>
              <a:gd name="connsiteX28" fmla="*/ 3552049 w 5258400"/>
              <a:gd name="connsiteY28" fmla="*/ 277184 h 6572759"/>
              <a:gd name="connsiteX29" fmla="*/ 3628782 w 5258400"/>
              <a:gd name="connsiteY29" fmla="*/ 609693 h 6572759"/>
              <a:gd name="connsiteX30" fmla="*/ 3494500 w 5258400"/>
              <a:gd name="connsiteY30" fmla="*/ 910230 h 6572759"/>
              <a:gd name="connsiteX31" fmla="*/ 3193963 w 5258400"/>
              <a:gd name="connsiteY31" fmla="*/ 1095667 h 6572759"/>
              <a:gd name="connsiteX32" fmla="*/ 2816692 w 5258400"/>
              <a:gd name="connsiteY32" fmla="*/ 1050906 h 6572759"/>
              <a:gd name="connsiteX33" fmla="*/ 2535339 w 5258400"/>
              <a:gd name="connsiteY33" fmla="*/ 903835 h 6572759"/>
              <a:gd name="connsiteX34" fmla="*/ 2241196 w 5258400"/>
              <a:gd name="connsiteY34" fmla="*/ 795130 h 6572759"/>
              <a:gd name="connsiteX35" fmla="*/ 1889504 w 5258400"/>
              <a:gd name="connsiteY35" fmla="*/ 954991 h 6572759"/>
              <a:gd name="connsiteX36" fmla="*/ 1556995 w 5258400"/>
              <a:gd name="connsiteY36" fmla="*/ 1191584 h 6572759"/>
              <a:gd name="connsiteX37" fmla="*/ 1186119 w 5258400"/>
              <a:gd name="connsiteY37" fmla="*/ 1460149 h 6572759"/>
              <a:gd name="connsiteX38" fmla="*/ 1224486 w 5258400"/>
              <a:gd name="connsiteY38" fmla="*/ 1677558 h 6572759"/>
              <a:gd name="connsiteX39" fmla="*/ 1205303 w 5258400"/>
              <a:gd name="connsiteY39" fmla="*/ 1939729 h 6572759"/>
              <a:gd name="connsiteX40" fmla="*/ 1051837 w 5258400"/>
              <a:gd name="connsiteY40" fmla="*/ 2240266 h 6572759"/>
              <a:gd name="connsiteX41" fmla="*/ 1243669 w 5258400"/>
              <a:gd name="connsiteY41" fmla="*/ 2675086 h 6572759"/>
              <a:gd name="connsiteX42" fmla="*/ 1486656 w 5258400"/>
              <a:gd name="connsiteY42" fmla="*/ 2994806 h 6572759"/>
              <a:gd name="connsiteX43" fmla="*/ 1825560 w 5258400"/>
              <a:gd name="connsiteY43" fmla="*/ 3250582 h 6572759"/>
              <a:gd name="connsiteX44" fmla="*/ 2228407 w 5258400"/>
              <a:gd name="connsiteY44" fmla="*/ 3225005 h 6572759"/>
              <a:gd name="connsiteX45" fmla="*/ 2644044 w 5258400"/>
              <a:gd name="connsiteY45" fmla="*/ 3359287 h 6572759"/>
              <a:gd name="connsiteX46" fmla="*/ 2963764 w 5258400"/>
              <a:gd name="connsiteY46" fmla="*/ 3474386 h 6572759"/>
              <a:gd name="connsiteX47" fmla="*/ 3520077 w 5258400"/>
              <a:gd name="connsiteY47" fmla="*/ 3557514 h 6572759"/>
              <a:gd name="connsiteX48" fmla="*/ 3967686 w 5258400"/>
              <a:gd name="connsiteY48" fmla="*/ 3691796 h 6572759"/>
              <a:gd name="connsiteX49" fmla="*/ 4312984 w 5258400"/>
              <a:gd name="connsiteY49" fmla="*/ 3742951 h 6572759"/>
              <a:gd name="connsiteX50" fmla="*/ 4792564 w 5258400"/>
              <a:gd name="connsiteY50" fmla="*/ 3794107 h 6572759"/>
              <a:gd name="connsiteX51" fmla="*/ 5009974 w 5258400"/>
              <a:gd name="connsiteY51" fmla="*/ 4017911 h 6572759"/>
              <a:gd name="connsiteX52" fmla="*/ 5080312 w 5258400"/>
              <a:gd name="connsiteY52" fmla="*/ 4503886 h 6572759"/>
              <a:gd name="connsiteX53" fmla="*/ 2599894 w 5258400"/>
              <a:gd name="connsiteY53" fmla="*/ 4715068 h 6572759"/>
              <a:gd name="connsiteX54" fmla="*/ 2901266 w 5258400"/>
              <a:gd name="connsiteY54" fmla="*/ 5031897 h 6572759"/>
              <a:gd name="connsiteX55" fmla="*/ 3211755 w 5258400"/>
              <a:gd name="connsiteY55" fmla="*/ 4930031 h 6572759"/>
              <a:gd name="connsiteX56" fmla="*/ 3480932 w 5258400"/>
              <a:gd name="connsiteY56" fmla="*/ 5102681 h 6572759"/>
              <a:gd name="connsiteX57" fmla="*/ 3660755 w 5258400"/>
              <a:gd name="connsiteY57" fmla="*/ 5475835 h 6572759"/>
              <a:gd name="connsiteX58" fmla="*/ 3584021 w 5258400"/>
              <a:gd name="connsiteY58" fmla="*/ 5782767 h 6572759"/>
              <a:gd name="connsiteX59" fmla="*/ 3347428 w 5258400"/>
              <a:gd name="connsiteY59" fmla="*/ 5993782 h 6572759"/>
              <a:gd name="connsiteX60" fmla="*/ 3347429 w 5258400"/>
              <a:gd name="connsiteY60" fmla="*/ 6192009 h 6572759"/>
              <a:gd name="connsiteX61" fmla="*/ 3347428 w 5258400"/>
              <a:gd name="connsiteY61" fmla="*/ 6441391 h 6572759"/>
              <a:gd name="connsiteX62" fmla="*/ 3142807 w 5258400"/>
              <a:gd name="connsiteY62" fmla="*/ 6562884 h 6572759"/>
              <a:gd name="connsiteX0" fmla="*/ 3142807 w 5158394"/>
              <a:gd name="connsiteY0" fmla="*/ 6562884 h 6572759"/>
              <a:gd name="connsiteX1" fmla="*/ 2912609 w 5158394"/>
              <a:gd name="connsiteY1" fmla="*/ 6530912 h 6572759"/>
              <a:gd name="connsiteX2" fmla="*/ 2874242 w 5158394"/>
              <a:gd name="connsiteY2" fmla="*/ 6204798 h 6572759"/>
              <a:gd name="connsiteX3" fmla="*/ 2880637 w 5158394"/>
              <a:gd name="connsiteY3" fmla="*/ 5955416 h 6572759"/>
              <a:gd name="connsiteX4" fmla="*/ 2618466 w 5158394"/>
              <a:gd name="connsiteY4" fmla="*/ 5667667 h 6572759"/>
              <a:gd name="connsiteX5" fmla="*/ 2618466 w 5158394"/>
              <a:gd name="connsiteY5" fmla="*/ 5284003 h 6572759"/>
              <a:gd name="connsiteX6" fmla="*/ 2333720 w 5158394"/>
              <a:gd name="connsiteY6" fmla="*/ 5020109 h 6572759"/>
              <a:gd name="connsiteX7" fmla="*/ 2120981 w 5158394"/>
              <a:gd name="connsiteY7" fmla="*/ 4711565 h 6572759"/>
              <a:gd name="connsiteX8" fmla="*/ 1995596 w 5158394"/>
              <a:gd name="connsiteY8" fmla="*/ 4355091 h 6572759"/>
              <a:gd name="connsiteX9" fmla="*/ 1787193 w 5158394"/>
              <a:gd name="connsiteY9" fmla="*/ 4133010 h 6572759"/>
              <a:gd name="connsiteX10" fmla="*/ 1595361 w 5158394"/>
              <a:gd name="connsiteY10" fmla="*/ 3774923 h 6572759"/>
              <a:gd name="connsiteX11" fmla="*/ 1224486 w 5158394"/>
              <a:gd name="connsiteY11" fmla="*/ 3436020 h 6572759"/>
              <a:gd name="connsiteX12" fmla="*/ 949526 w 5158394"/>
              <a:gd name="connsiteY12" fmla="*/ 3167455 h 6572759"/>
              <a:gd name="connsiteX13" fmla="*/ 738511 w 5158394"/>
              <a:gd name="connsiteY13" fmla="*/ 2771002 h 6572759"/>
              <a:gd name="connsiteX14" fmla="*/ 591440 w 5158394"/>
              <a:gd name="connsiteY14" fmla="*/ 2285027 h 6572759"/>
              <a:gd name="connsiteX15" fmla="*/ 233353 w 5158394"/>
              <a:gd name="connsiteY15" fmla="*/ 2169928 h 6572759"/>
              <a:gd name="connsiteX16" fmla="*/ 22337 w 5158394"/>
              <a:gd name="connsiteY16" fmla="*/ 1843813 h 6572759"/>
              <a:gd name="connsiteX17" fmla="*/ 22337 w 5158394"/>
              <a:gd name="connsiteY17" fmla="*/ 1415388 h 6572759"/>
              <a:gd name="connsiteX18" fmla="*/ 316480 w 5158394"/>
              <a:gd name="connsiteY18" fmla="*/ 1146823 h 6572759"/>
              <a:gd name="connsiteX19" fmla="*/ 700144 w 5158394"/>
              <a:gd name="connsiteY19" fmla="*/ 1082879 h 6572759"/>
              <a:gd name="connsiteX20" fmla="*/ 943132 w 5158394"/>
              <a:gd name="connsiteY20" fmla="*/ 1178795 h 6572759"/>
              <a:gd name="connsiteX21" fmla="*/ 1160542 w 5158394"/>
              <a:gd name="connsiteY21" fmla="*/ 929413 h 6572759"/>
              <a:gd name="connsiteX22" fmla="*/ 1473868 w 5158394"/>
              <a:gd name="connsiteY22" fmla="*/ 705609 h 6572759"/>
              <a:gd name="connsiteX23" fmla="*/ 1838349 w 5158394"/>
              <a:gd name="connsiteY23" fmla="*/ 539354 h 6572759"/>
              <a:gd name="connsiteX24" fmla="*/ 2158069 w 5158394"/>
              <a:gd name="connsiteY24" fmla="*/ 424255 h 6572759"/>
              <a:gd name="connsiteX25" fmla="*/ 2439423 w 5158394"/>
              <a:gd name="connsiteY25" fmla="*/ 353916 h 6572759"/>
              <a:gd name="connsiteX26" fmla="*/ 2727171 w 5158394"/>
              <a:gd name="connsiteY26" fmla="*/ 78958 h 6572759"/>
              <a:gd name="connsiteX27" fmla="*/ 3245118 w 5158394"/>
              <a:gd name="connsiteY27" fmla="*/ 15013 h 6572759"/>
              <a:gd name="connsiteX28" fmla="*/ 3552049 w 5158394"/>
              <a:gd name="connsiteY28" fmla="*/ 277184 h 6572759"/>
              <a:gd name="connsiteX29" fmla="*/ 3628782 w 5158394"/>
              <a:gd name="connsiteY29" fmla="*/ 609693 h 6572759"/>
              <a:gd name="connsiteX30" fmla="*/ 3494500 w 5158394"/>
              <a:gd name="connsiteY30" fmla="*/ 910230 h 6572759"/>
              <a:gd name="connsiteX31" fmla="*/ 3193963 w 5158394"/>
              <a:gd name="connsiteY31" fmla="*/ 1095667 h 6572759"/>
              <a:gd name="connsiteX32" fmla="*/ 2816692 w 5158394"/>
              <a:gd name="connsiteY32" fmla="*/ 1050906 h 6572759"/>
              <a:gd name="connsiteX33" fmla="*/ 2535339 w 5158394"/>
              <a:gd name="connsiteY33" fmla="*/ 903835 h 6572759"/>
              <a:gd name="connsiteX34" fmla="*/ 2241196 w 5158394"/>
              <a:gd name="connsiteY34" fmla="*/ 795130 h 6572759"/>
              <a:gd name="connsiteX35" fmla="*/ 1889504 w 5158394"/>
              <a:gd name="connsiteY35" fmla="*/ 954991 h 6572759"/>
              <a:gd name="connsiteX36" fmla="*/ 1556995 w 5158394"/>
              <a:gd name="connsiteY36" fmla="*/ 1191584 h 6572759"/>
              <a:gd name="connsiteX37" fmla="*/ 1186119 w 5158394"/>
              <a:gd name="connsiteY37" fmla="*/ 1460149 h 6572759"/>
              <a:gd name="connsiteX38" fmla="*/ 1224486 w 5158394"/>
              <a:gd name="connsiteY38" fmla="*/ 1677558 h 6572759"/>
              <a:gd name="connsiteX39" fmla="*/ 1205303 w 5158394"/>
              <a:gd name="connsiteY39" fmla="*/ 1939729 h 6572759"/>
              <a:gd name="connsiteX40" fmla="*/ 1051837 w 5158394"/>
              <a:gd name="connsiteY40" fmla="*/ 2240266 h 6572759"/>
              <a:gd name="connsiteX41" fmla="*/ 1243669 w 5158394"/>
              <a:gd name="connsiteY41" fmla="*/ 2675086 h 6572759"/>
              <a:gd name="connsiteX42" fmla="*/ 1486656 w 5158394"/>
              <a:gd name="connsiteY42" fmla="*/ 2994806 h 6572759"/>
              <a:gd name="connsiteX43" fmla="*/ 1825560 w 5158394"/>
              <a:gd name="connsiteY43" fmla="*/ 3250582 h 6572759"/>
              <a:gd name="connsiteX44" fmla="*/ 2228407 w 5158394"/>
              <a:gd name="connsiteY44" fmla="*/ 3225005 h 6572759"/>
              <a:gd name="connsiteX45" fmla="*/ 2644044 w 5158394"/>
              <a:gd name="connsiteY45" fmla="*/ 3359287 h 6572759"/>
              <a:gd name="connsiteX46" fmla="*/ 2963764 w 5158394"/>
              <a:gd name="connsiteY46" fmla="*/ 3474386 h 6572759"/>
              <a:gd name="connsiteX47" fmla="*/ 3520077 w 5158394"/>
              <a:gd name="connsiteY47" fmla="*/ 3557514 h 6572759"/>
              <a:gd name="connsiteX48" fmla="*/ 3967686 w 5158394"/>
              <a:gd name="connsiteY48" fmla="*/ 3691796 h 6572759"/>
              <a:gd name="connsiteX49" fmla="*/ 4312984 w 5158394"/>
              <a:gd name="connsiteY49" fmla="*/ 3742951 h 6572759"/>
              <a:gd name="connsiteX50" fmla="*/ 4792564 w 5158394"/>
              <a:gd name="connsiteY50" fmla="*/ 3794107 h 6572759"/>
              <a:gd name="connsiteX51" fmla="*/ 5009974 w 5158394"/>
              <a:gd name="connsiteY51" fmla="*/ 4017911 h 6572759"/>
              <a:gd name="connsiteX52" fmla="*/ 2448430 w 5158394"/>
              <a:gd name="connsiteY52" fmla="*/ 4336909 h 6572759"/>
              <a:gd name="connsiteX53" fmla="*/ 2599894 w 5158394"/>
              <a:gd name="connsiteY53" fmla="*/ 4715068 h 6572759"/>
              <a:gd name="connsiteX54" fmla="*/ 2901266 w 5158394"/>
              <a:gd name="connsiteY54" fmla="*/ 5031897 h 6572759"/>
              <a:gd name="connsiteX55" fmla="*/ 3211755 w 5158394"/>
              <a:gd name="connsiteY55" fmla="*/ 4930031 h 6572759"/>
              <a:gd name="connsiteX56" fmla="*/ 3480932 w 5158394"/>
              <a:gd name="connsiteY56" fmla="*/ 5102681 h 6572759"/>
              <a:gd name="connsiteX57" fmla="*/ 3660755 w 5158394"/>
              <a:gd name="connsiteY57" fmla="*/ 5475835 h 6572759"/>
              <a:gd name="connsiteX58" fmla="*/ 3584021 w 5158394"/>
              <a:gd name="connsiteY58" fmla="*/ 5782767 h 6572759"/>
              <a:gd name="connsiteX59" fmla="*/ 3347428 w 5158394"/>
              <a:gd name="connsiteY59" fmla="*/ 5993782 h 6572759"/>
              <a:gd name="connsiteX60" fmla="*/ 3347429 w 5158394"/>
              <a:gd name="connsiteY60" fmla="*/ 6192009 h 6572759"/>
              <a:gd name="connsiteX61" fmla="*/ 3347428 w 5158394"/>
              <a:gd name="connsiteY61" fmla="*/ 6441391 h 6572759"/>
              <a:gd name="connsiteX62" fmla="*/ 3142807 w 5158394"/>
              <a:gd name="connsiteY62" fmla="*/ 6562884 h 6572759"/>
              <a:gd name="connsiteX0" fmla="*/ 3142807 w 4875485"/>
              <a:gd name="connsiteY0" fmla="*/ 6562884 h 6572759"/>
              <a:gd name="connsiteX1" fmla="*/ 2912609 w 4875485"/>
              <a:gd name="connsiteY1" fmla="*/ 6530912 h 6572759"/>
              <a:gd name="connsiteX2" fmla="*/ 2874242 w 4875485"/>
              <a:gd name="connsiteY2" fmla="*/ 6204798 h 6572759"/>
              <a:gd name="connsiteX3" fmla="*/ 2880637 w 4875485"/>
              <a:gd name="connsiteY3" fmla="*/ 5955416 h 6572759"/>
              <a:gd name="connsiteX4" fmla="*/ 2618466 w 4875485"/>
              <a:gd name="connsiteY4" fmla="*/ 5667667 h 6572759"/>
              <a:gd name="connsiteX5" fmla="*/ 2618466 w 4875485"/>
              <a:gd name="connsiteY5" fmla="*/ 5284003 h 6572759"/>
              <a:gd name="connsiteX6" fmla="*/ 2333720 w 4875485"/>
              <a:gd name="connsiteY6" fmla="*/ 5020109 h 6572759"/>
              <a:gd name="connsiteX7" fmla="*/ 2120981 w 4875485"/>
              <a:gd name="connsiteY7" fmla="*/ 4711565 h 6572759"/>
              <a:gd name="connsiteX8" fmla="*/ 1995596 w 4875485"/>
              <a:gd name="connsiteY8" fmla="*/ 4355091 h 6572759"/>
              <a:gd name="connsiteX9" fmla="*/ 1787193 w 4875485"/>
              <a:gd name="connsiteY9" fmla="*/ 4133010 h 6572759"/>
              <a:gd name="connsiteX10" fmla="*/ 1595361 w 4875485"/>
              <a:gd name="connsiteY10" fmla="*/ 3774923 h 6572759"/>
              <a:gd name="connsiteX11" fmla="*/ 1224486 w 4875485"/>
              <a:gd name="connsiteY11" fmla="*/ 3436020 h 6572759"/>
              <a:gd name="connsiteX12" fmla="*/ 949526 w 4875485"/>
              <a:gd name="connsiteY12" fmla="*/ 3167455 h 6572759"/>
              <a:gd name="connsiteX13" fmla="*/ 738511 w 4875485"/>
              <a:gd name="connsiteY13" fmla="*/ 2771002 h 6572759"/>
              <a:gd name="connsiteX14" fmla="*/ 591440 w 4875485"/>
              <a:gd name="connsiteY14" fmla="*/ 2285027 h 6572759"/>
              <a:gd name="connsiteX15" fmla="*/ 233353 w 4875485"/>
              <a:gd name="connsiteY15" fmla="*/ 2169928 h 6572759"/>
              <a:gd name="connsiteX16" fmla="*/ 22337 w 4875485"/>
              <a:gd name="connsiteY16" fmla="*/ 1843813 h 6572759"/>
              <a:gd name="connsiteX17" fmla="*/ 22337 w 4875485"/>
              <a:gd name="connsiteY17" fmla="*/ 1415388 h 6572759"/>
              <a:gd name="connsiteX18" fmla="*/ 316480 w 4875485"/>
              <a:gd name="connsiteY18" fmla="*/ 1146823 h 6572759"/>
              <a:gd name="connsiteX19" fmla="*/ 700144 w 4875485"/>
              <a:gd name="connsiteY19" fmla="*/ 1082879 h 6572759"/>
              <a:gd name="connsiteX20" fmla="*/ 943132 w 4875485"/>
              <a:gd name="connsiteY20" fmla="*/ 1178795 h 6572759"/>
              <a:gd name="connsiteX21" fmla="*/ 1160542 w 4875485"/>
              <a:gd name="connsiteY21" fmla="*/ 929413 h 6572759"/>
              <a:gd name="connsiteX22" fmla="*/ 1473868 w 4875485"/>
              <a:gd name="connsiteY22" fmla="*/ 705609 h 6572759"/>
              <a:gd name="connsiteX23" fmla="*/ 1838349 w 4875485"/>
              <a:gd name="connsiteY23" fmla="*/ 539354 h 6572759"/>
              <a:gd name="connsiteX24" fmla="*/ 2158069 w 4875485"/>
              <a:gd name="connsiteY24" fmla="*/ 424255 h 6572759"/>
              <a:gd name="connsiteX25" fmla="*/ 2439423 w 4875485"/>
              <a:gd name="connsiteY25" fmla="*/ 353916 h 6572759"/>
              <a:gd name="connsiteX26" fmla="*/ 2727171 w 4875485"/>
              <a:gd name="connsiteY26" fmla="*/ 78958 h 6572759"/>
              <a:gd name="connsiteX27" fmla="*/ 3245118 w 4875485"/>
              <a:gd name="connsiteY27" fmla="*/ 15013 h 6572759"/>
              <a:gd name="connsiteX28" fmla="*/ 3552049 w 4875485"/>
              <a:gd name="connsiteY28" fmla="*/ 277184 h 6572759"/>
              <a:gd name="connsiteX29" fmla="*/ 3628782 w 4875485"/>
              <a:gd name="connsiteY29" fmla="*/ 609693 h 6572759"/>
              <a:gd name="connsiteX30" fmla="*/ 3494500 w 4875485"/>
              <a:gd name="connsiteY30" fmla="*/ 910230 h 6572759"/>
              <a:gd name="connsiteX31" fmla="*/ 3193963 w 4875485"/>
              <a:gd name="connsiteY31" fmla="*/ 1095667 h 6572759"/>
              <a:gd name="connsiteX32" fmla="*/ 2816692 w 4875485"/>
              <a:gd name="connsiteY32" fmla="*/ 1050906 h 6572759"/>
              <a:gd name="connsiteX33" fmla="*/ 2535339 w 4875485"/>
              <a:gd name="connsiteY33" fmla="*/ 903835 h 6572759"/>
              <a:gd name="connsiteX34" fmla="*/ 2241196 w 4875485"/>
              <a:gd name="connsiteY34" fmla="*/ 795130 h 6572759"/>
              <a:gd name="connsiteX35" fmla="*/ 1889504 w 4875485"/>
              <a:gd name="connsiteY35" fmla="*/ 954991 h 6572759"/>
              <a:gd name="connsiteX36" fmla="*/ 1556995 w 4875485"/>
              <a:gd name="connsiteY36" fmla="*/ 1191584 h 6572759"/>
              <a:gd name="connsiteX37" fmla="*/ 1186119 w 4875485"/>
              <a:gd name="connsiteY37" fmla="*/ 1460149 h 6572759"/>
              <a:gd name="connsiteX38" fmla="*/ 1224486 w 4875485"/>
              <a:gd name="connsiteY38" fmla="*/ 1677558 h 6572759"/>
              <a:gd name="connsiteX39" fmla="*/ 1205303 w 4875485"/>
              <a:gd name="connsiteY39" fmla="*/ 1939729 h 6572759"/>
              <a:gd name="connsiteX40" fmla="*/ 1051837 w 4875485"/>
              <a:gd name="connsiteY40" fmla="*/ 2240266 h 6572759"/>
              <a:gd name="connsiteX41" fmla="*/ 1243669 w 4875485"/>
              <a:gd name="connsiteY41" fmla="*/ 2675086 h 6572759"/>
              <a:gd name="connsiteX42" fmla="*/ 1486656 w 4875485"/>
              <a:gd name="connsiteY42" fmla="*/ 2994806 h 6572759"/>
              <a:gd name="connsiteX43" fmla="*/ 1825560 w 4875485"/>
              <a:gd name="connsiteY43" fmla="*/ 3250582 h 6572759"/>
              <a:gd name="connsiteX44" fmla="*/ 2228407 w 4875485"/>
              <a:gd name="connsiteY44" fmla="*/ 3225005 h 6572759"/>
              <a:gd name="connsiteX45" fmla="*/ 2644044 w 4875485"/>
              <a:gd name="connsiteY45" fmla="*/ 3359287 h 6572759"/>
              <a:gd name="connsiteX46" fmla="*/ 2963764 w 4875485"/>
              <a:gd name="connsiteY46" fmla="*/ 3474386 h 6572759"/>
              <a:gd name="connsiteX47" fmla="*/ 3520077 w 4875485"/>
              <a:gd name="connsiteY47" fmla="*/ 3557514 h 6572759"/>
              <a:gd name="connsiteX48" fmla="*/ 3967686 w 4875485"/>
              <a:gd name="connsiteY48" fmla="*/ 3691796 h 6572759"/>
              <a:gd name="connsiteX49" fmla="*/ 4312984 w 4875485"/>
              <a:gd name="connsiteY49" fmla="*/ 3742951 h 6572759"/>
              <a:gd name="connsiteX50" fmla="*/ 4792564 w 4875485"/>
              <a:gd name="connsiteY50" fmla="*/ 3794107 h 6572759"/>
              <a:gd name="connsiteX51" fmla="*/ 2448430 w 4875485"/>
              <a:gd name="connsiteY51" fmla="*/ 4336909 h 6572759"/>
              <a:gd name="connsiteX52" fmla="*/ 2599894 w 4875485"/>
              <a:gd name="connsiteY52" fmla="*/ 4715068 h 6572759"/>
              <a:gd name="connsiteX53" fmla="*/ 2901266 w 4875485"/>
              <a:gd name="connsiteY53" fmla="*/ 5031897 h 6572759"/>
              <a:gd name="connsiteX54" fmla="*/ 3211755 w 4875485"/>
              <a:gd name="connsiteY54" fmla="*/ 4930031 h 6572759"/>
              <a:gd name="connsiteX55" fmla="*/ 3480932 w 4875485"/>
              <a:gd name="connsiteY55" fmla="*/ 5102681 h 6572759"/>
              <a:gd name="connsiteX56" fmla="*/ 3660755 w 4875485"/>
              <a:gd name="connsiteY56" fmla="*/ 5475835 h 6572759"/>
              <a:gd name="connsiteX57" fmla="*/ 3584021 w 4875485"/>
              <a:gd name="connsiteY57" fmla="*/ 5782767 h 6572759"/>
              <a:gd name="connsiteX58" fmla="*/ 3347428 w 4875485"/>
              <a:gd name="connsiteY58" fmla="*/ 5993782 h 6572759"/>
              <a:gd name="connsiteX59" fmla="*/ 3347429 w 4875485"/>
              <a:gd name="connsiteY59" fmla="*/ 6192009 h 6572759"/>
              <a:gd name="connsiteX60" fmla="*/ 3347428 w 4875485"/>
              <a:gd name="connsiteY60" fmla="*/ 6441391 h 6572759"/>
              <a:gd name="connsiteX61" fmla="*/ 3142807 w 4875485"/>
              <a:gd name="connsiteY61" fmla="*/ 6562884 h 6572759"/>
              <a:gd name="connsiteX0" fmla="*/ 3142807 w 4312984"/>
              <a:gd name="connsiteY0" fmla="*/ 6562884 h 6572759"/>
              <a:gd name="connsiteX1" fmla="*/ 2912609 w 4312984"/>
              <a:gd name="connsiteY1" fmla="*/ 6530912 h 6572759"/>
              <a:gd name="connsiteX2" fmla="*/ 2874242 w 4312984"/>
              <a:gd name="connsiteY2" fmla="*/ 6204798 h 6572759"/>
              <a:gd name="connsiteX3" fmla="*/ 2880637 w 4312984"/>
              <a:gd name="connsiteY3" fmla="*/ 5955416 h 6572759"/>
              <a:gd name="connsiteX4" fmla="*/ 2618466 w 4312984"/>
              <a:gd name="connsiteY4" fmla="*/ 5667667 h 6572759"/>
              <a:gd name="connsiteX5" fmla="*/ 2618466 w 4312984"/>
              <a:gd name="connsiteY5" fmla="*/ 5284003 h 6572759"/>
              <a:gd name="connsiteX6" fmla="*/ 2333720 w 4312984"/>
              <a:gd name="connsiteY6" fmla="*/ 5020109 h 6572759"/>
              <a:gd name="connsiteX7" fmla="*/ 2120981 w 4312984"/>
              <a:gd name="connsiteY7" fmla="*/ 4711565 h 6572759"/>
              <a:gd name="connsiteX8" fmla="*/ 1995596 w 4312984"/>
              <a:gd name="connsiteY8" fmla="*/ 4355091 h 6572759"/>
              <a:gd name="connsiteX9" fmla="*/ 1787193 w 4312984"/>
              <a:gd name="connsiteY9" fmla="*/ 4133010 h 6572759"/>
              <a:gd name="connsiteX10" fmla="*/ 1595361 w 4312984"/>
              <a:gd name="connsiteY10" fmla="*/ 3774923 h 6572759"/>
              <a:gd name="connsiteX11" fmla="*/ 1224486 w 4312984"/>
              <a:gd name="connsiteY11" fmla="*/ 3436020 h 6572759"/>
              <a:gd name="connsiteX12" fmla="*/ 949526 w 4312984"/>
              <a:gd name="connsiteY12" fmla="*/ 3167455 h 6572759"/>
              <a:gd name="connsiteX13" fmla="*/ 738511 w 4312984"/>
              <a:gd name="connsiteY13" fmla="*/ 2771002 h 6572759"/>
              <a:gd name="connsiteX14" fmla="*/ 591440 w 4312984"/>
              <a:gd name="connsiteY14" fmla="*/ 2285027 h 6572759"/>
              <a:gd name="connsiteX15" fmla="*/ 233353 w 4312984"/>
              <a:gd name="connsiteY15" fmla="*/ 2169928 h 6572759"/>
              <a:gd name="connsiteX16" fmla="*/ 22337 w 4312984"/>
              <a:gd name="connsiteY16" fmla="*/ 1843813 h 6572759"/>
              <a:gd name="connsiteX17" fmla="*/ 22337 w 4312984"/>
              <a:gd name="connsiteY17" fmla="*/ 1415388 h 6572759"/>
              <a:gd name="connsiteX18" fmla="*/ 316480 w 4312984"/>
              <a:gd name="connsiteY18" fmla="*/ 1146823 h 6572759"/>
              <a:gd name="connsiteX19" fmla="*/ 700144 w 4312984"/>
              <a:gd name="connsiteY19" fmla="*/ 1082879 h 6572759"/>
              <a:gd name="connsiteX20" fmla="*/ 943132 w 4312984"/>
              <a:gd name="connsiteY20" fmla="*/ 1178795 h 6572759"/>
              <a:gd name="connsiteX21" fmla="*/ 1160542 w 4312984"/>
              <a:gd name="connsiteY21" fmla="*/ 929413 h 6572759"/>
              <a:gd name="connsiteX22" fmla="*/ 1473868 w 4312984"/>
              <a:gd name="connsiteY22" fmla="*/ 705609 h 6572759"/>
              <a:gd name="connsiteX23" fmla="*/ 1838349 w 4312984"/>
              <a:gd name="connsiteY23" fmla="*/ 539354 h 6572759"/>
              <a:gd name="connsiteX24" fmla="*/ 2158069 w 4312984"/>
              <a:gd name="connsiteY24" fmla="*/ 424255 h 6572759"/>
              <a:gd name="connsiteX25" fmla="*/ 2439423 w 4312984"/>
              <a:gd name="connsiteY25" fmla="*/ 353916 h 6572759"/>
              <a:gd name="connsiteX26" fmla="*/ 2727171 w 4312984"/>
              <a:gd name="connsiteY26" fmla="*/ 78958 h 6572759"/>
              <a:gd name="connsiteX27" fmla="*/ 3245118 w 4312984"/>
              <a:gd name="connsiteY27" fmla="*/ 15013 h 6572759"/>
              <a:gd name="connsiteX28" fmla="*/ 3552049 w 4312984"/>
              <a:gd name="connsiteY28" fmla="*/ 277184 h 6572759"/>
              <a:gd name="connsiteX29" fmla="*/ 3628782 w 4312984"/>
              <a:gd name="connsiteY29" fmla="*/ 609693 h 6572759"/>
              <a:gd name="connsiteX30" fmla="*/ 3494500 w 4312984"/>
              <a:gd name="connsiteY30" fmla="*/ 910230 h 6572759"/>
              <a:gd name="connsiteX31" fmla="*/ 3193963 w 4312984"/>
              <a:gd name="connsiteY31" fmla="*/ 1095667 h 6572759"/>
              <a:gd name="connsiteX32" fmla="*/ 2816692 w 4312984"/>
              <a:gd name="connsiteY32" fmla="*/ 1050906 h 6572759"/>
              <a:gd name="connsiteX33" fmla="*/ 2535339 w 4312984"/>
              <a:gd name="connsiteY33" fmla="*/ 903835 h 6572759"/>
              <a:gd name="connsiteX34" fmla="*/ 2241196 w 4312984"/>
              <a:gd name="connsiteY34" fmla="*/ 795130 h 6572759"/>
              <a:gd name="connsiteX35" fmla="*/ 1889504 w 4312984"/>
              <a:gd name="connsiteY35" fmla="*/ 954991 h 6572759"/>
              <a:gd name="connsiteX36" fmla="*/ 1556995 w 4312984"/>
              <a:gd name="connsiteY36" fmla="*/ 1191584 h 6572759"/>
              <a:gd name="connsiteX37" fmla="*/ 1186119 w 4312984"/>
              <a:gd name="connsiteY37" fmla="*/ 1460149 h 6572759"/>
              <a:gd name="connsiteX38" fmla="*/ 1224486 w 4312984"/>
              <a:gd name="connsiteY38" fmla="*/ 1677558 h 6572759"/>
              <a:gd name="connsiteX39" fmla="*/ 1205303 w 4312984"/>
              <a:gd name="connsiteY39" fmla="*/ 1939729 h 6572759"/>
              <a:gd name="connsiteX40" fmla="*/ 1051837 w 4312984"/>
              <a:gd name="connsiteY40" fmla="*/ 2240266 h 6572759"/>
              <a:gd name="connsiteX41" fmla="*/ 1243669 w 4312984"/>
              <a:gd name="connsiteY41" fmla="*/ 2675086 h 6572759"/>
              <a:gd name="connsiteX42" fmla="*/ 1486656 w 4312984"/>
              <a:gd name="connsiteY42" fmla="*/ 2994806 h 6572759"/>
              <a:gd name="connsiteX43" fmla="*/ 1825560 w 4312984"/>
              <a:gd name="connsiteY43" fmla="*/ 3250582 h 6572759"/>
              <a:gd name="connsiteX44" fmla="*/ 2228407 w 4312984"/>
              <a:gd name="connsiteY44" fmla="*/ 3225005 h 6572759"/>
              <a:gd name="connsiteX45" fmla="*/ 2644044 w 4312984"/>
              <a:gd name="connsiteY45" fmla="*/ 3359287 h 6572759"/>
              <a:gd name="connsiteX46" fmla="*/ 2963764 w 4312984"/>
              <a:gd name="connsiteY46" fmla="*/ 3474386 h 6572759"/>
              <a:gd name="connsiteX47" fmla="*/ 3520077 w 4312984"/>
              <a:gd name="connsiteY47" fmla="*/ 3557514 h 6572759"/>
              <a:gd name="connsiteX48" fmla="*/ 3967686 w 4312984"/>
              <a:gd name="connsiteY48" fmla="*/ 3691796 h 6572759"/>
              <a:gd name="connsiteX49" fmla="*/ 4312984 w 4312984"/>
              <a:gd name="connsiteY49" fmla="*/ 3742951 h 6572759"/>
              <a:gd name="connsiteX50" fmla="*/ 2448430 w 4312984"/>
              <a:gd name="connsiteY50" fmla="*/ 4336909 h 6572759"/>
              <a:gd name="connsiteX51" fmla="*/ 2599894 w 4312984"/>
              <a:gd name="connsiteY51" fmla="*/ 4715068 h 6572759"/>
              <a:gd name="connsiteX52" fmla="*/ 2901266 w 4312984"/>
              <a:gd name="connsiteY52" fmla="*/ 5031897 h 6572759"/>
              <a:gd name="connsiteX53" fmla="*/ 3211755 w 4312984"/>
              <a:gd name="connsiteY53" fmla="*/ 4930031 h 6572759"/>
              <a:gd name="connsiteX54" fmla="*/ 3480932 w 4312984"/>
              <a:gd name="connsiteY54" fmla="*/ 5102681 h 6572759"/>
              <a:gd name="connsiteX55" fmla="*/ 3660755 w 4312984"/>
              <a:gd name="connsiteY55" fmla="*/ 5475835 h 6572759"/>
              <a:gd name="connsiteX56" fmla="*/ 3584021 w 4312984"/>
              <a:gd name="connsiteY56" fmla="*/ 5782767 h 6572759"/>
              <a:gd name="connsiteX57" fmla="*/ 3347428 w 4312984"/>
              <a:gd name="connsiteY57" fmla="*/ 5993782 h 6572759"/>
              <a:gd name="connsiteX58" fmla="*/ 3347429 w 4312984"/>
              <a:gd name="connsiteY58" fmla="*/ 6192009 h 6572759"/>
              <a:gd name="connsiteX59" fmla="*/ 3347428 w 4312984"/>
              <a:gd name="connsiteY59" fmla="*/ 6441391 h 6572759"/>
              <a:gd name="connsiteX60" fmla="*/ 3142807 w 4312984"/>
              <a:gd name="connsiteY60" fmla="*/ 6562884 h 6572759"/>
              <a:gd name="connsiteX0" fmla="*/ 3142807 w 4008266"/>
              <a:gd name="connsiteY0" fmla="*/ 6562884 h 6572759"/>
              <a:gd name="connsiteX1" fmla="*/ 2912609 w 4008266"/>
              <a:gd name="connsiteY1" fmla="*/ 6530912 h 6572759"/>
              <a:gd name="connsiteX2" fmla="*/ 2874242 w 4008266"/>
              <a:gd name="connsiteY2" fmla="*/ 6204798 h 6572759"/>
              <a:gd name="connsiteX3" fmla="*/ 2880637 w 4008266"/>
              <a:gd name="connsiteY3" fmla="*/ 5955416 h 6572759"/>
              <a:gd name="connsiteX4" fmla="*/ 2618466 w 4008266"/>
              <a:gd name="connsiteY4" fmla="*/ 5667667 h 6572759"/>
              <a:gd name="connsiteX5" fmla="*/ 2618466 w 4008266"/>
              <a:gd name="connsiteY5" fmla="*/ 5284003 h 6572759"/>
              <a:gd name="connsiteX6" fmla="*/ 2333720 w 4008266"/>
              <a:gd name="connsiteY6" fmla="*/ 5020109 h 6572759"/>
              <a:gd name="connsiteX7" fmla="*/ 2120981 w 4008266"/>
              <a:gd name="connsiteY7" fmla="*/ 4711565 h 6572759"/>
              <a:gd name="connsiteX8" fmla="*/ 1995596 w 4008266"/>
              <a:gd name="connsiteY8" fmla="*/ 4355091 h 6572759"/>
              <a:gd name="connsiteX9" fmla="*/ 1787193 w 4008266"/>
              <a:gd name="connsiteY9" fmla="*/ 4133010 h 6572759"/>
              <a:gd name="connsiteX10" fmla="*/ 1595361 w 4008266"/>
              <a:gd name="connsiteY10" fmla="*/ 3774923 h 6572759"/>
              <a:gd name="connsiteX11" fmla="*/ 1224486 w 4008266"/>
              <a:gd name="connsiteY11" fmla="*/ 3436020 h 6572759"/>
              <a:gd name="connsiteX12" fmla="*/ 949526 w 4008266"/>
              <a:gd name="connsiteY12" fmla="*/ 3167455 h 6572759"/>
              <a:gd name="connsiteX13" fmla="*/ 738511 w 4008266"/>
              <a:gd name="connsiteY13" fmla="*/ 2771002 h 6572759"/>
              <a:gd name="connsiteX14" fmla="*/ 591440 w 4008266"/>
              <a:gd name="connsiteY14" fmla="*/ 2285027 h 6572759"/>
              <a:gd name="connsiteX15" fmla="*/ 233353 w 4008266"/>
              <a:gd name="connsiteY15" fmla="*/ 2169928 h 6572759"/>
              <a:gd name="connsiteX16" fmla="*/ 22337 w 4008266"/>
              <a:gd name="connsiteY16" fmla="*/ 1843813 h 6572759"/>
              <a:gd name="connsiteX17" fmla="*/ 22337 w 4008266"/>
              <a:gd name="connsiteY17" fmla="*/ 1415388 h 6572759"/>
              <a:gd name="connsiteX18" fmla="*/ 316480 w 4008266"/>
              <a:gd name="connsiteY18" fmla="*/ 1146823 h 6572759"/>
              <a:gd name="connsiteX19" fmla="*/ 700144 w 4008266"/>
              <a:gd name="connsiteY19" fmla="*/ 1082879 h 6572759"/>
              <a:gd name="connsiteX20" fmla="*/ 943132 w 4008266"/>
              <a:gd name="connsiteY20" fmla="*/ 1178795 h 6572759"/>
              <a:gd name="connsiteX21" fmla="*/ 1160542 w 4008266"/>
              <a:gd name="connsiteY21" fmla="*/ 929413 h 6572759"/>
              <a:gd name="connsiteX22" fmla="*/ 1473868 w 4008266"/>
              <a:gd name="connsiteY22" fmla="*/ 705609 h 6572759"/>
              <a:gd name="connsiteX23" fmla="*/ 1838349 w 4008266"/>
              <a:gd name="connsiteY23" fmla="*/ 539354 h 6572759"/>
              <a:gd name="connsiteX24" fmla="*/ 2158069 w 4008266"/>
              <a:gd name="connsiteY24" fmla="*/ 424255 h 6572759"/>
              <a:gd name="connsiteX25" fmla="*/ 2439423 w 4008266"/>
              <a:gd name="connsiteY25" fmla="*/ 353916 h 6572759"/>
              <a:gd name="connsiteX26" fmla="*/ 2727171 w 4008266"/>
              <a:gd name="connsiteY26" fmla="*/ 78958 h 6572759"/>
              <a:gd name="connsiteX27" fmla="*/ 3245118 w 4008266"/>
              <a:gd name="connsiteY27" fmla="*/ 15013 h 6572759"/>
              <a:gd name="connsiteX28" fmla="*/ 3552049 w 4008266"/>
              <a:gd name="connsiteY28" fmla="*/ 277184 h 6572759"/>
              <a:gd name="connsiteX29" fmla="*/ 3628782 w 4008266"/>
              <a:gd name="connsiteY29" fmla="*/ 609693 h 6572759"/>
              <a:gd name="connsiteX30" fmla="*/ 3494500 w 4008266"/>
              <a:gd name="connsiteY30" fmla="*/ 910230 h 6572759"/>
              <a:gd name="connsiteX31" fmla="*/ 3193963 w 4008266"/>
              <a:gd name="connsiteY31" fmla="*/ 1095667 h 6572759"/>
              <a:gd name="connsiteX32" fmla="*/ 2816692 w 4008266"/>
              <a:gd name="connsiteY32" fmla="*/ 1050906 h 6572759"/>
              <a:gd name="connsiteX33" fmla="*/ 2535339 w 4008266"/>
              <a:gd name="connsiteY33" fmla="*/ 903835 h 6572759"/>
              <a:gd name="connsiteX34" fmla="*/ 2241196 w 4008266"/>
              <a:gd name="connsiteY34" fmla="*/ 795130 h 6572759"/>
              <a:gd name="connsiteX35" fmla="*/ 1889504 w 4008266"/>
              <a:gd name="connsiteY35" fmla="*/ 954991 h 6572759"/>
              <a:gd name="connsiteX36" fmla="*/ 1556995 w 4008266"/>
              <a:gd name="connsiteY36" fmla="*/ 1191584 h 6572759"/>
              <a:gd name="connsiteX37" fmla="*/ 1186119 w 4008266"/>
              <a:gd name="connsiteY37" fmla="*/ 1460149 h 6572759"/>
              <a:gd name="connsiteX38" fmla="*/ 1224486 w 4008266"/>
              <a:gd name="connsiteY38" fmla="*/ 1677558 h 6572759"/>
              <a:gd name="connsiteX39" fmla="*/ 1205303 w 4008266"/>
              <a:gd name="connsiteY39" fmla="*/ 1939729 h 6572759"/>
              <a:gd name="connsiteX40" fmla="*/ 1051837 w 4008266"/>
              <a:gd name="connsiteY40" fmla="*/ 2240266 h 6572759"/>
              <a:gd name="connsiteX41" fmla="*/ 1243669 w 4008266"/>
              <a:gd name="connsiteY41" fmla="*/ 2675086 h 6572759"/>
              <a:gd name="connsiteX42" fmla="*/ 1486656 w 4008266"/>
              <a:gd name="connsiteY42" fmla="*/ 2994806 h 6572759"/>
              <a:gd name="connsiteX43" fmla="*/ 1825560 w 4008266"/>
              <a:gd name="connsiteY43" fmla="*/ 3250582 h 6572759"/>
              <a:gd name="connsiteX44" fmla="*/ 2228407 w 4008266"/>
              <a:gd name="connsiteY44" fmla="*/ 3225005 h 6572759"/>
              <a:gd name="connsiteX45" fmla="*/ 2644044 w 4008266"/>
              <a:gd name="connsiteY45" fmla="*/ 3359287 h 6572759"/>
              <a:gd name="connsiteX46" fmla="*/ 2963764 w 4008266"/>
              <a:gd name="connsiteY46" fmla="*/ 3474386 h 6572759"/>
              <a:gd name="connsiteX47" fmla="*/ 3520077 w 4008266"/>
              <a:gd name="connsiteY47" fmla="*/ 3557514 h 6572759"/>
              <a:gd name="connsiteX48" fmla="*/ 3967686 w 4008266"/>
              <a:gd name="connsiteY48" fmla="*/ 3691796 h 6572759"/>
              <a:gd name="connsiteX49" fmla="*/ 2448430 w 4008266"/>
              <a:gd name="connsiteY49" fmla="*/ 4336909 h 6572759"/>
              <a:gd name="connsiteX50" fmla="*/ 2599894 w 4008266"/>
              <a:gd name="connsiteY50" fmla="*/ 4715068 h 6572759"/>
              <a:gd name="connsiteX51" fmla="*/ 2901266 w 4008266"/>
              <a:gd name="connsiteY51" fmla="*/ 5031897 h 6572759"/>
              <a:gd name="connsiteX52" fmla="*/ 3211755 w 4008266"/>
              <a:gd name="connsiteY52" fmla="*/ 4930031 h 6572759"/>
              <a:gd name="connsiteX53" fmla="*/ 3480932 w 4008266"/>
              <a:gd name="connsiteY53" fmla="*/ 5102681 h 6572759"/>
              <a:gd name="connsiteX54" fmla="*/ 3660755 w 4008266"/>
              <a:gd name="connsiteY54" fmla="*/ 5475835 h 6572759"/>
              <a:gd name="connsiteX55" fmla="*/ 3584021 w 4008266"/>
              <a:gd name="connsiteY55" fmla="*/ 5782767 h 6572759"/>
              <a:gd name="connsiteX56" fmla="*/ 3347428 w 4008266"/>
              <a:gd name="connsiteY56" fmla="*/ 5993782 h 6572759"/>
              <a:gd name="connsiteX57" fmla="*/ 3347429 w 4008266"/>
              <a:gd name="connsiteY57" fmla="*/ 6192009 h 6572759"/>
              <a:gd name="connsiteX58" fmla="*/ 3347428 w 4008266"/>
              <a:gd name="connsiteY58" fmla="*/ 6441391 h 6572759"/>
              <a:gd name="connsiteX59" fmla="*/ 3142807 w 4008266"/>
              <a:gd name="connsiteY59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644044 w 3664680"/>
              <a:gd name="connsiteY45" fmla="*/ 3359287 h 6572759"/>
              <a:gd name="connsiteX46" fmla="*/ 2963764 w 3664680"/>
              <a:gd name="connsiteY46" fmla="*/ 3474386 h 6572759"/>
              <a:gd name="connsiteX47" fmla="*/ 3520077 w 3664680"/>
              <a:gd name="connsiteY47" fmla="*/ 3557514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644044 w 3664680"/>
              <a:gd name="connsiteY45" fmla="*/ 3359287 h 6572759"/>
              <a:gd name="connsiteX46" fmla="*/ 2963764 w 3664680"/>
              <a:gd name="connsiteY46" fmla="*/ 3474386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644044 w 3664680"/>
              <a:gd name="connsiteY45" fmla="*/ 3359287 h 6572759"/>
              <a:gd name="connsiteX46" fmla="*/ 2844494 w 3664680"/>
              <a:gd name="connsiteY46" fmla="*/ 3593656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844494 w 3664680"/>
              <a:gd name="connsiteY46" fmla="*/ 3593656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828592 w 3664680"/>
              <a:gd name="connsiteY46" fmla="*/ 3609559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828592 w 3664680"/>
              <a:gd name="connsiteY46" fmla="*/ 3609559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828592 w 3664680"/>
              <a:gd name="connsiteY46" fmla="*/ 3609559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788835 w 3664680"/>
              <a:gd name="connsiteY46" fmla="*/ 3665218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788835 w 3664680"/>
              <a:gd name="connsiteY46" fmla="*/ 3665218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788835 w 3664680"/>
              <a:gd name="connsiteY46" fmla="*/ 3665218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788835 w 3664680"/>
              <a:gd name="connsiteY46" fmla="*/ 3665218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36284 w 3664680"/>
              <a:gd name="connsiteY49" fmla="*/ 4738922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788835 w 3664680"/>
              <a:gd name="connsiteY46" fmla="*/ 3665218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36284 w 3664680"/>
              <a:gd name="connsiteY49" fmla="*/ 4738922 h 6572759"/>
              <a:gd name="connsiteX50" fmla="*/ 2901266 w 3664680"/>
              <a:gd name="connsiteY50" fmla="*/ 5031897 h 6572759"/>
              <a:gd name="connsiteX51" fmla="*/ 3211755 w 3664680"/>
              <a:gd name="connsiteY51" fmla="*/ 4993642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788835 w 3664680"/>
              <a:gd name="connsiteY46" fmla="*/ 3665218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36284 w 3664680"/>
              <a:gd name="connsiteY49" fmla="*/ 4738922 h 6572759"/>
              <a:gd name="connsiteX50" fmla="*/ 2869460 w 3664680"/>
              <a:gd name="connsiteY50" fmla="*/ 5015995 h 6572759"/>
              <a:gd name="connsiteX51" fmla="*/ 3211755 w 3664680"/>
              <a:gd name="connsiteY51" fmla="*/ 4993642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664680" h="6572759">
                <a:moveTo>
                  <a:pt x="3142807" y="6562884"/>
                </a:moveTo>
                <a:cubicBezTo>
                  <a:pt x="3069324" y="6571529"/>
                  <a:pt x="2957370" y="6590593"/>
                  <a:pt x="2912609" y="6530912"/>
                </a:cubicBezTo>
                <a:cubicBezTo>
                  <a:pt x="2867848" y="6471231"/>
                  <a:pt x="2871779" y="6300830"/>
                  <a:pt x="2874242" y="6204798"/>
                </a:cubicBezTo>
                <a:cubicBezTo>
                  <a:pt x="2876374" y="6121671"/>
                  <a:pt x="2936054" y="6025754"/>
                  <a:pt x="2880637" y="5955416"/>
                </a:cubicBezTo>
                <a:cubicBezTo>
                  <a:pt x="2819274" y="5877531"/>
                  <a:pt x="2669621" y="5787797"/>
                  <a:pt x="2618466" y="5667667"/>
                </a:cubicBezTo>
                <a:cubicBezTo>
                  <a:pt x="2568361" y="5550003"/>
                  <a:pt x="2665924" y="5391929"/>
                  <a:pt x="2618466" y="5284003"/>
                </a:cubicBezTo>
                <a:cubicBezTo>
                  <a:pt x="2571008" y="5176077"/>
                  <a:pt x="2416634" y="5115515"/>
                  <a:pt x="2333720" y="5020109"/>
                </a:cubicBezTo>
                <a:cubicBezTo>
                  <a:pt x="2250806" y="4924703"/>
                  <a:pt x="2177335" y="4822401"/>
                  <a:pt x="2120981" y="4711565"/>
                </a:cubicBezTo>
                <a:cubicBezTo>
                  <a:pt x="2064627" y="4600729"/>
                  <a:pt x="2051227" y="4451517"/>
                  <a:pt x="1995596" y="4355091"/>
                </a:cubicBezTo>
                <a:cubicBezTo>
                  <a:pt x="1939965" y="4258665"/>
                  <a:pt x="1853899" y="4229705"/>
                  <a:pt x="1787193" y="4133010"/>
                </a:cubicBezTo>
                <a:cubicBezTo>
                  <a:pt x="1720487" y="4036315"/>
                  <a:pt x="1705574" y="3901213"/>
                  <a:pt x="1595361" y="3774923"/>
                </a:cubicBezTo>
                <a:cubicBezTo>
                  <a:pt x="1485248" y="3648748"/>
                  <a:pt x="1341716" y="3548988"/>
                  <a:pt x="1224486" y="3436020"/>
                </a:cubicBezTo>
                <a:cubicBezTo>
                  <a:pt x="1118079" y="3333481"/>
                  <a:pt x="1030522" y="3278291"/>
                  <a:pt x="949526" y="3167455"/>
                </a:cubicBezTo>
                <a:cubicBezTo>
                  <a:pt x="868530" y="3056619"/>
                  <a:pt x="789332" y="2910763"/>
                  <a:pt x="738511" y="2771002"/>
                </a:cubicBezTo>
                <a:cubicBezTo>
                  <a:pt x="684900" y="2623567"/>
                  <a:pt x="675633" y="2385206"/>
                  <a:pt x="591440" y="2285027"/>
                </a:cubicBezTo>
                <a:cubicBezTo>
                  <a:pt x="507247" y="2184848"/>
                  <a:pt x="352715" y="2227477"/>
                  <a:pt x="233353" y="2169928"/>
                </a:cubicBezTo>
                <a:cubicBezTo>
                  <a:pt x="125245" y="2117805"/>
                  <a:pt x="47914" y="1993578"/>
                  <a:pt x="22337" y="1843813"/>
                </a:cubicBezTo>
                <a:cubicBezTo>
                  <a:pt x="-1704" y="1703043"/>
                  <a:pt x="-12686" y="1553835"/>
                  <a:pt x="22337" y="1415388"/>
                </a:cubicBezTo>
                <a:cubicBezTo>
                  <a:pt x="60704" y="1263724"/>
                  <a:pt x="203512" y="1202241"/>
                  <a:pt x="316480" y="1146823"/>
                </a:cubicBezTo>
                <a:cubicBezTo>
                  <a:pt x="437973" y="1087142"/>
                  <a:pt x="571135" y="1069977"/>
                  <a:pt x="700144" y="1082879"/>
                </a:cubicBezTo>
                <a:cubicBezTo>
                  <a:pt x="817375" y="1094603"/>
                  <a:pt x="889980" y="1239763"/>
                  <a:pt x="943132" y="1178795"/>
                </a:cubicBezTo>
                <a:lnTo>
                  <a:pt x="1160542" y="929413"/>
                </a:lnTo>
                <a:cubicBezTo>
                  <a:pt x="1248998" y="850549"/>
                  <a:pt x="1355284" y="759700"/>
                  <a:pt x="1473868" y="705609"/>
                </a:cubicBezTo>
                <a:lnTo>
                  <a:pt x="1838349" y="539354"/>
                </a:lnTo>
                <a:cubicBezTo>
                  <a:pt x="1952383" y="492462"/>
                  <a:pt x="2056361" y="449682"/>
                  <a:pt x="2158069" y="424255"/>
                </a:cubicBezTo>
                <a:cubicBezTo>
                  <a:pt x="2251854" y="400809"/>
                  <a:pt x="2344573" y="411465"/>
                  <a:pt x="2439423" y="353916"/>
                </a:cubicBezTo>
                <a:cubicBezTo>
                  <a:pt x="2534273" y="296367"/>
                  <a:pt x="2588379" y="149983"/>
                  <a:pt x="2727171" y="78958"/>
                </a:cubicBezTo>
                <a:cubicBezTo>
                  <a:pt x="2874550" y="3539"/>
                  <a:pt x="3107638" y="-18025"/>
                  <a:pt x="3245118" y="15013"/>
                </a:cubicBezTo>
                <a:cubicBezTo>
                  <a:pt x="3382598" y="48051"/>
                  <a:pt x="3506504" y="168382"/>
                  <a:pt x="3552049" y="277184"/>
                </a:cubicBezTo>
                <a:cubicBezTo>
                  <a:pt x="3590415" y="368837"/>
                  <a:pt x="3644868" y="497087"/>
                  <a:pt x="3628782" y="609693"/>
                </a:cubicBezTo>
                <a:cubicBezTo>
                  <a:pt x="3612797" y="721595"/>
                  <a:pt x="3566970" y="829234"/>
                  <a:pt x="3494500" y="910230"/>
                </a:cubicBezTo>
                <a:cubicBezTo>
                  <a:pt x="3422030" y="991226"/>
                  <a:pt x="3306931" y="1072221"/>
                  <a:pt x="3193963" y="1095667"/>
                </a:cubicBezTo>
                <a:cubicBezTo>
                  <a:pt x="3080995" y="1119113"/>
                  <a:pt x="2926463" y="1082878"/>
                  <a:pt x="2816692" y="1050906"/>
                </a:cubicBezTo>
                <a:cubicBezTo>
                  <a:pt x="2706921" y="1018934"/>
                  <a:pt x="2631255" y="946464"/>
                  <a:pt x="2535339" y="903835"/>
                </a:cubicBezTo>
                <a:cubicBezTo>
                  <a:pt x="2439423" y="861206"/>
                  <a:pt x="2365072" y="782421"/>
                  <a:pt x="2241196" y="795130"/>
                </a:cubicBezTo>
                <a:cubicBezTo>
                  <a:pt x="2113095" y="808272"/>
                  <a:pt x="2006735" y="901704"/>
                  <a:pt x="1889504" y="954991"/>
                </a:cubicBezTo>
                <a:cubicBezTo>
                  <a:pt x="1775471" y="1021067"/>
                  <a:pt x="1673895" y="1106932"/>
                  <a:pt x="1556995" y="1191584"/>
                </a:cubicBezTo>
                <a:cubicBezTo>
                  <a:pt x="1433370" y="1281106"/>
                  <a:pt x="1241537" y="1379153"/>
                  <a:pt x="1186119" y="1460149"/>
                </a:cubicBezTo>
                <a:cubicBezTo>
                  <a:pt x="1130701" y="1541145"/>
                  <a:pt x="1221289" y="1597628"/>
                  <a:pt x="1224486" y="1677558"/>
                </a:cubicBezTo>
                <a:cubicBezTo>
                  <a:pt x="1227683" y="1757488"/>
                  <a:pt x="1234078" y="1845944"/>
                  <a:pt x="1205303" y="1939729"/>
                </a:cubicBezTo>
                <a:cubicBezTo>
                  <a:pt x="1176528" y="2033514"/>
                  <a:pt x="1045443" y="2117707"/>
                  <a:pt x="1051837" y="2240266"/>
                </a:cubicBezTo>
                <a:cubicBezTo>
                  <a:pt x="1058231" y="2362825"/>
                  <a:pt x="1171199" y="2549329"/>
                  <a:pt x="1243669" y="2675086"/>
                </a:cubicBezTo>
                <a:cubicBezTo>
                  <a:pt x="1316139" y="2800843"/>
                  <a:pt x="1391574" y="2897006"/>
                  <a:pt x="1486656" y="2994806"/>
                </a:cubicBezTo>
                <a:cubicBezTo>
                  <a:pt x="1561257" y="3071539"/>
                  <a:pt x="1701935" y="3212216"/>
                  <a:pt x="1825560" y="3250582"/>
                </a:cubicBezTo>
                <a:cubicBezTo>
                  <a:pt x="1949185" y="3288948"/>
                  <a:pt x="2103920" y="3205562"/>
                  <a:pt x="2228407" y="3225005"/>
                </a:cubicBezTo>
                <a:cubicBezTo>
                  <a:pt x="2352894" y="3244448"/>
                  <a:pt x="2479077" y="3293869"/>
                  <a:pt x="2572482" y="3367238"/>
                </a:cubicBezTo>
                <a:cubicBezTo>
                  <a:pt x="2665887" y="3440607"/>
                  <a:pt x="2776076" y="3519658"/>
                  <a:pt x="2788835" y="3665218"/>
                </a:cubicBezTo>
                <a:cubicBezTo>
                  <a:pt x="2802748" y="3823943"/>
                  <a:pt x="2798717" y="3937570"/>
                  <a:pt x="2716995" y="4074349"/>
                </a:cubicBezTo>
                <a:cubicBezTo>
                  <a:pt x="2631106" y="4218103"/>
                  <a:pt x="2478548" y="4226147"/>
                  <a:pt x="2448430" y="4336909"/>
                </a:cubicBezTo>
                <a:cubicBezTo>
                  <a:pt x="2418312" y="4447671"/>
                  <a:pt x="2466112" y="4625741"/>
                  <a:pt x="2536284" y="4738922"/>
                </a:cubicBezTo>
                <a:cubicBezTo>
                  <a:pt x="2606456" y="4852103"/>
                  <a:pt x="2756882" y="4973542"/>
                  <a:pt x="2869460" y="5015995"/>
                </a:cubicBezTo>
                <a:cubicBezTo>
                  <a:pt x="2982038" y="5058448"/>
                  <a:pt x="3109843" y="4979194"/>
                  <a:pt x="3211755" y="4993642"/>
                </a:cubicBezTo>
                <a:cubicBezTo>
                  <a:pt x="3313667" y="5008090"/>
                  <a:pt x="3406099" y="5022315"/>
                  <a:pt x="3480932" y="5102681"/>
                </a:cubicBezTo>
                <a:cubicBezTo>
                  <a:pt x="3555765" y="5183047"/>
                  <a:pt x="3643574" y="5362487"/>
                  <a:pt x="3660755" y="5475835"/>
                </a:cubicBezTo>
                <a:cubicBezTo>
                  <a:pt x="3677936" y="5589183"/>
                  <a:pt x="3636242" y="5696443"/>
                  <a:pt x="3584021" y="5782767"/>
                </a:cubicBezTo>
                <a:cubicBezTo>
                  <a:pt x="3531800" y="5869091"/>
                  <a:pt x="3386860" y="5925575"/>
                  <a:pt x="3347428" y="5993782"/>
                </a:cubicBezTo>
                <a:cubicBezTo>
                  <a:pt x="3307996" y="6061989"/>
                  <a:pt x="3342296" y="6117585"/>
                  <a:pt x="3347429" y="6192009"/>
                </a:cubicBezTo>
                <a:cubicBezTo>
                  <a:pt x="3351692" y="6253822"/>
                  <a:pt x="3381532" y="6379579"/>
                  <a:pt x="3347428" y="6441391"/>
                </a:cubicBezTo>
                <a:cubicBezTo>
                  <a:pt x="3313324" y="6503204"/>
                  <a:pt x="3215277" y="6554358"/>
                  <a:pt x="3142807" y="6562884"/>
                </a:cubicBezTo>
                <a:close/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905523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161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760521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162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308085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FFFF0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3DFF06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3DFF06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1681729" cy="1681729"/>
          </a:xfrm>
          <a:prstGeom prst="ellipse">
            <a:avLst/>
          </a:prstGeom>
          <a:solidFill>
            <a:srgbClr val="3DFF06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163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962978" y="1344324"/>
            <a:ext cx="830648" cy="41391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777455"/>
            <a:ext cx="192784" cy="7054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3084556" y="2635004"/>
            <a:ext cx="2473489" cy="29873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2625233" y="3065741"/>
            <a:ext cx="1190646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5089810" y="1903191"/>
            <a:ext cx="604295" cy="4916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319210" y="1657628"/>
            <a:ext cx="572707" cy="5602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: figur 45">
            <a:extLst>
              <a:ext uri="{FF2B5EF4-FFF2-40B4-BE49-F238E27FC236}">
                <a16:creationId xmlns:a16="http://schemas.microsoft.com/office/drawing/2014/main" id="{66F0B30E-3721-4186-A37B-09295B8D4B86}"/>
              </a:ext>
            </a:extLst>
          </p:cNvPr>
          <p:cNvSpPr/>
          <p:nvPr/>
        </p:nvSpPr>
        <p:spPr>
          <a:xfrm flipH="1">
            <a:off x="3084556" y="1657627"/>
            <a:ext cx="830649" cy="36393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5248794" y="3665550"/>
            <a:ext cx="733871" cy="7623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Frihåndsform: figur 35">
            <a:extLst>
              <a:ext uri="{FF2B5EF4-FFF2-40B4-BE49-F238E27FC236}">
                <a16:creationId xmlns:a16="http://schemas.microsoft.com/office/drawing/2014/main" id="{0EFF6761-D371-4132-9BC5-E78D5BAC5EBE}"/>
              </a:ext>
            </a:extLst>
          </p:cNvPr>
          <p:cNvSpPr/>
          <p:nvPr/>
        </p:nvSpPr>
        <p:spPr>
          <a:xfrm>
            <a:off x="2877873" y="2917726"/>
            <a:ext cx="1154590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7545934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FFFF0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3DFF06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3DFF06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1681729" cy="1681729"/>
          </a:xfrm>
          <a:prstGeom prst="ellipse">
            <a:avLst/>
          </a:prstGeom>
          <a:solidFill>
            <a:srgbClr val="3DFF06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164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962978" y="1344324"/>
            <a:ext cx="830648" cy="41391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777455"/>
            <a:ext cx="192784" cy="7054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3084556" y="2635004"/>
            <a:ext cx="2473489" cy="29873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2625233" y="3065741"/>
            <a:ext cx="1190646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5089810" y="1903191"/>
            <a:ext cx="604295" cy="4916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319210" y="1657628"/>
            <a:ext cx="572707" cy="5602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: figur 45">
            <a:extLst>
              <a:ext uri="{FF2B5EF4-FFF2-40B4-BE49-F238E27FC236}">
                <a16:creationId xmlns:a16="http://schemas.microsoft.com/office/drawing/2014/main" id="{66F0B30E-3721-4186-A37B-09295B8D4B86}"/>
              </a:ext>
            </a:extLst>
          </p:cNvPr>
          <p:cNvSpPr/>
          <p:nvPr/>
        </p:nvSpPr>
        <p:spPr>
          <a:xfrm flipH="1">
            <a:off x="3084556" y="1657627"/>
            <a:ext cx="830649" cy="36393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5248794" y="3665550"/>
            <a:ext cx="733871" cy="7623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Frihåndsform: figur 35">
            <a:extLst>
              <a:ext uri="{FF2B5EF4-FFF2-40B4-BE49-F238E27FC236}">
                <a16:creationId xmlns:a16="http://schemas.microsoft.com/office/drawing/2014/main" id="{0EFF6761-D371-4132-9BC5-E78D5BAC5EBE}"/>
              </a:ext>
            </a:extLst>
          </p:cNvPr>
          <p:cNvSpPr/>
          <p:nvPr/>
        </p:nvSpPr>
        <p:spPr>
          <a:xfrm>
            <a:off x="2877873" y="2917726"/>
            <a:ext cx="1154590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50920D5E-6603-41E5-A095-9E3E89C6FD20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2A9F5978-9721-4AAA-978F-6EFB77213B1D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518290E7-CF61-4D87-89A8-A2E16989190B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7E25E2B-E7A2-48CD-B92B-20E43DDFF192}"/>
              </a:ext>
            </a:extLst>
          </p:cNvPr>
          <p:cNvSpPr txBox="1"/>
          <p:nvPr/>
        </p:nvSpPr>
        <p:spPr>
          <a:xfrm>
            <a:off x="575560" y="3142330"/>
            <a:ext cx="2068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</p:spTree>
    <p:extLst>
      <p:ext uri="{BB962C8B-B14F-4D97-AF65-F5344CB8AC3E}">
        <p14:creationId xmlns:p14="http://schemas.microsoft.com/office/powerpoint/2010/main" val="794778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165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867253" y="853456"/>
            <a:ext cx="1305493" cy="101464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1958225" y="2217881"/>
            <a:ext cx="227381" cy="3304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2494390" y="2241734"/>
            <a:ext cx="169519" cy="250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533996" y="2600796"/>
            <a:ext cx="3657958" cy="38291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2409246" y="2777410"/>
            <a:ext cx="2072032" cy="17761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34810C14-6033-4879-AC99-05E32D49654D}"/>
              </a:ext>
            </a:extLst>
          </p:cNvPr>
          <p:cNvSpPr/>
          <p:nvPr/>
        </p:nvSpPr>
        <p:spPr>
          <a:xfrm>
            <a:off x="1759125" y="180396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549065" y="18513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2120084" y="2393842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E077DA96-30F9-4B82-B497-45164E6E1058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580B1FF7-AB68-45B5-A321-A69F360D4999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: figur 45">
            <a:extLst>
              <a:ext uri="{FF2B5EF4-FFF2-40B4-BE49-F238E27FC236}">
                <a16:creationId xmlns:a16="http://schemas.microsoft.com/office/drawing/2014/main" id="{66F0B30E-3721-4186-A37B-09295B8D4B86}"/>
              </a:ext>
            </a:extLst>
          </p:cNvPr>
          <p:cNvSpPr/>
          <p:nvPr/>
        </p:nvSpPr>
        <p:spPr>
          <a:xfrm flipH="1">
            <a:off x="2960266" y="1030956"/>
            <a:ext cx="1367659" cy="101464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: figur 48">
            <a:extLst>
              <a:ext uri="{FF2B5EF4-FFF2-40B4-BE49-F238E27FC236}">
                <a16:creationId xmlns:a16="http://schemas.microsoft.com/office/drawing/2014/main" id="{B3E349C4-C880-4857-946A-38FC6C4DEAD4}"/>
              </a:ext>
            </a:extLst>
          </p:cNvPr>
          <p:cNvSpPr/>
          <p:nvPr/>
        </p:nvSpPr>
        <p:spPr>
          <a:xfrm>
            <a:off x="2138845" y="2155502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2362033" y="2155502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2480704" y="2730385"/>
            <a:ext cx="2078898" cy="17327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575560" y="3142330"/>
            <a:ext cx="2068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</p:spTree>
    <p:extLst>
      <p:ext uri="{BB962C8B-B14F-4D97-AF65-F5344CB8AC3E}">
        <p14:creationId xmlns:p14="http://schemas.microsoft.com/office/powerpoint/2010/main" val="423026440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127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EVOLUTION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&amp;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30018714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30845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THE CLASSICAL QUESTION: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WHICH VERSIONING SCHEME?</a:t>
            </a:r>
          </a:p>
        </p:txBody>
      </p:sp>
    </p:spTree>
    <p:extLst>
      <p:ext uri="{BB962C8B-B14F-4D97-AF65-F5344CB8AC3E}">
        <p14:creationId xmlns:p14="http://schemas.microsoft.com/office/powerpoint/2010/main" val="19190309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0963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NOT REALLY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RELEVANT</a:t>
            </a:r>
          </a:p>
        </p:txBody>
      </p:sp>
    </p:spTree>
    <p:extLst>
      <p:ext uri="{BB962C8B-B14F-4D97-AF65-F5344CB8AC3E}">
        <p14:creationId xmlns:p14="http://schemas.microsoft.com/office/powerpoint/2010/main" val="354766539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RARELY USEFUL TO REPLACE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INDIVIDUAL ENDPOINTS</a:t>
            </a:r>
          </a:p>
        </p:txBody>
      </p:sp>
    </p:spTree>
    <p:extLst>
      <p:ext uri="{BB962C8B-B14F-4D97-AF65-F5344CB8AC3E}">
        <p14:creationId xmlns:p14="http://schemas.microsoft.com/office/powerpoint/2010/main" val="2477455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649849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OFFER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NEW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AND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IMPROVED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NARRATIVES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45069016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USE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LINKS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TO OFFER NEW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ALTERNATIVES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TO CLIENTS</a:t>
            </a:r>
          </a:p>
        </p:txBody>
      </p:sp>
    </p:spTree>
    <p:extLst>
      <p:ext uri="{BB962C8B-B14F-4D97-AF65-F5344CB8AC3E}">
        <p14:creationId xmlns:p14="http://schemas.microsoft.com/office/powerpoint/2010/main" val="424218227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IDENTIFY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NARRATIVES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BY LINK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RELATIONS</a:t>
            </a:r>
          </a:p>
        </p:txBody>
      </p:sp>
    </p:spTree>
    <p:extLst>
      <p:ext uri="{BB962C8B-B14F-4D97-AF65-F5344CB8AC3E}">
        <p14:creationId xmlns:p14="http://schemas.microsoft.com/office/powerpoint/2010/main" val="207899958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LET THE CLIENT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OPT-IN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TO NEW ALTERNATIVES</a:t>
            </a:r>
          </a:p>
        </p:txBody>
      </p:sp>
    </p:spTree>
    <p:extLst>
      <p:ext uri="{BB962C8B-B14F-4D97-AF65-F5344CB8AC3E}">
        <p14:creationId xmlns:p14="http://schemas.microsoft.com/office/powerpoint/2010/main" val="380858734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CAN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TRACK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WHICH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CLIENTS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USE WHICH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NARRATIVES</a:t>
            </a:r>
          </a:p>
        </p:txBody>
      </p:sp>
    </p:spTree>
    <p:extLst>
      <p:ext uri="{BB962C8B-B14F-4D97-AF65-F5344CB8AC3E}">
        <p14:creationId xmlns:p14="http://schemas.microsoft.com/office/powerpoint/2010/main" val="173611339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CLIENTS SELF-IDENTIFY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THROUGH USER AGENT HEADER</a:t>
            </a:r>
          </a:p>
        </p:txBody>
      </p:sp>
    </p:spTree>
    <p:extLst>
      <p:ext uri="{BB962C8B-B14F-4D97-AF65-F5344CB8AC3E}">
        <p14:creationId xmlns:p14="http://schemas.microsoft.com/office/powerpoint/2010/main" val="14111063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EVENTUALLY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REMOVE LINKS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TO OBSOLETE NARRATIVES</a:t>
            </a:r>
          </a:p>
        </p:txBody>
      </p:sp>
    </p:spTree>
    <p:extLst>
      <p:ext uri="{BB962C8B-B14F-4D97-AF65-F5344CB8AC3E}">
        <p14:creationId xmlns:p14="http://schemas.microsoft.com/office/powerpoint/2010/main" val="217104675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177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16851"/>
            <a:ext cx="2884802" cy="23084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E077DA96-30F9-4B82-B497-45164E6E1058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580B1FF7-AB68-45B5-A321-A69F360D4999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: figur 45">
            <a:extLst>
              <a:ext uri="{FF2B5EF4-FFF2-40B4-BE49-F238E27FC236}">
                <a16:creationId xmlns:a16="http://schemas.microsoft.com/office/drawing/2014/main" id="{66F0B30E-3721-4186-A37B-09295B8D4B86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047" y="-1903"/>
            <a:ext cx="20682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36" name="Frihåndsform: figur 35">
            <a:extLst>
              <a:ext uri="{FF2B5EF4-FFF2-40B4-BE49-F238E27FC236}">
                <a16:creationId xmlns:a16="http://schemas.microsoft.com/office/drawing/2014/main" id="{010797AD-252C-4FC9-B317-D957B960FFE3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30880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21">
            <a:extLst>
              <a:ext uri="{FF2B5EF4-FFF2-40B4-BE49-F238E27FC236}">
                <a16:creationId xmlns:a16="http://schemas.microsoft.com/office/drawing/2014/main" id="{30900C94-E46E-41C3-A1FE-25BB97408066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178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16851"/>
            <a:ext cx="2884802" cy="23084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E077DA96-30F9-4B82-B497-45164E6E1058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3DFF06"/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580B1FF7-AB68-45B5-A321-A69F360D4999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3DFF06"/>
              </a:solidFill>
            </a:endParaRPr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: figur 45">
            <a:extLst>
              <a:ext uri="{FF2B5EF4-FFF2-40B4-BE49-F238E27FC236}">
                <a16:creationId xmlns:a16="http://schemas.microsoft.com/office/drawing/2014/main" id="{66F0B30E-3721-4186-A37B-09295B8D4B86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38" name="Frihåndsform: figur 37">
            <a:extLst>
              <a:ext uri="{FF2B5EF4-FFF2-40B4-BE49-F238E27FC236}">
                <a16:creationId xmlns:a16="http://schemas.microsoft.com/office/drawing/2014/main" id="{9CD61331-7144-4AF2-B4F7-D64A7068DFD1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0230651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21">
            <a:extLst>
              <a:ext uri="{FF2B5EF4-FFF2-40B4-BE49-F238E27FC236}">
                <a16:creationId xmlns:a16="http://schemas.microsoft.com/office/drawing/2014/main" id="{30900C94-E46E-41C3-A1FE-25BB97408066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179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Frihåndsform: figur 54">
            <a:extLst>
              <a:ext uri="{FF2B5EF4-FFF2-40B4-BE49-F238E27FC236}">
                <a16:creationId xmlns:a16="http://schemas.microsoft.com/office/drawing/2014/main" id="{8BCD6773-7858-4FC3-9CC4-C82A2FFC5E72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5C49B1F7-B0C4-4A58-81A2-797023609096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58EBEE43-E9A0-4448-AE7E-7D770CB42DE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8" name="TekstSylinder 57">
            <a:extLst>
              <a:ext uri="{FF2B5EF4-FFF2-40B4-BE49-F238E27FC236}">
                <a16:creationId xmlns:a16="http://schemas.microsoft.com/office/drawing/2014/main" id="{7937719E-CD1D-4DB9-BB1A-DE901430D3BA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59" name="Frihåndsform: figur 58">
            <a:extLst>
              <a:ext uri="{FF2B5EF4-FFF2-40B4-BE49-F238E27FC236}">
                <a16:creationId xmlns:a16="http://schemas.microsoft.com/office/drawing/2014/main" id="{F742A909-E9ED-410D-B5B3-0A3AA2218A5A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TekstSylinder 59">
            <a:extLst>
              <a:ext uri="{FF2B5EF4-FFF2-40B4-BE49-F238E27FC236}">
                <a16:creationId xmlns:a16="http://schemas.microsoft.com/office/drawing/2014/main" id="{EF66C54D-EDF5-4B96-BECB-E99AF002AF61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CE068533-C281-44F7-BB93-BFADB29F34A7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7E471D64-E8C0-41D4-834F-CED37D555082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8" name="Frihåndsform: figur 37">
            <a:extLst>
              <a:ext uri="{FF2B5EF4-FFF2-40B4-BE49-F238E27FC236}">
                <a16:creationId xmlns:a16="http://schemas.microsoft.com/office/drawing/2014/main" id="{1059E1BC-6C59-4C94-9098-4D8DAC5062B2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4762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ARCHITECTURE CONCERNS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AT NRK TV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28883960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8" y="4374525"/>
            <a:ext cx="227381" cy="3304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180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Frihåndsform: figur 74">
            <a:extLst>
              <a:ext uri="{FF2B5EF4-FFF2-40B4-BE49-F238E27FC236}">
                <a16:creationId xmlns:a16="http://schemas.microsoft.com/office/drawing/2014/main" id="{D2DF2091-1B57-489B-8F0D-3BE04B50CDB7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76" name="TekstSylinder 75">
            <a:extLst>
              <a:ext uri="{FF2B5EF4-FFF2-40B4-BE49-F238E27FC236}">
                <a16:creationId xmlns:a16="http://schemas.microsoft.com/office/drawing/2014/main" id="{57804D08-397A-4C50-83A7-CEDF9D23975D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7" name="Frihåndsform: figur 76">
            <a:extLst>
              <a:ext uri="{FF2B5EF4-FFF2-40B4-BE49-F238E27FC236}">
                <a16:creationId xmlns:a16="http://schemas.microsoft.com/office/drawing/2014/main" id="{5289D98C-E2B9-4621-9D05-BADD19153484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8" name="TekstSylinder 77">
            <a:extLst>
              <a:ext uri="{FF2B5EF4-FFF2-40B4-BE49-F238E27FC236}">
                <a16:creationId xmlns:a16="http://schemas.microsoft.com/office/drawing/2014/main" id="{55E38CA0-28C3-457E-9D43-5BC626FF03FA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9" name="Frihåndsform: figur 78">
            <a:extLst>
              <a:ext uri="{FF2B5EF4-FFF2-40B4-BE49-F238E27FC236}">
                <a16:creationId xmlns:a16="http://schemas.microsoft.com/office/drawing/2014/main" id="{19313D86-7F57-411D-8083-0D9F3EEBB353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0" name="TekstSylinder 79">
            <a:extLst>
              <a:ext uri="{FF2B5EF4-FFF2-40B4-BE49-F238E27FC236}">
                <a16:creationId xmlns:a16="http://schemas.microsoft.com/office/drawing/2014/main" id="{1C7091BC-51E2-4317-A153-58C0C61C9FF7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4B6A8869-D1AB-4887-8C41-DE769A10AF9B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04B74A9-52E6-4FF9-A6AD-2B7133C96661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31845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8" y="4374525"/>
            <a:ext cx="227381" cy="3304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181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4" name="Frihåndsform: figur 63">
            <a:extLst>
              <a:ext uri="{FF2B5EF4-FFF2-40B4-BE49-F238E27FC236}">
                <a16:creationId xmlns:a16="http://schemas.microsoft.com/office/drawing/2014/main" id="{B8EE0E0C-FA9D-4B82-9299-71DDC646B70E}"/>
              </a:ext>
            </a:extLst>
          </p:cNvPr>
          <p:cNvSpPr/>
          <p:nvPr/>
        </p:nvSpPr>
        <p:spPr>
          <a:xfrm flipV="1">
            <a:off x="2104670" y="4586390"/>
            <a:ext cx="2344342" cy="18549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47494"/>
              <a:gd name="connsiteX1" fmla="*/ 946170 w 1998201"/>
              <a:gd name="connsiteY1" fmla="*/ 519646 h 547494"/>
              <a:gd name="connsiteX2" fmla="*/ 0 w 1998201"/>
              <a:gd name="connsiteY2" fmla="*/ 0 h 54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547494">
                <a:moveTo>
                  <a:pt x="1998201" y="421895"/>
                </a:moveTo>
                <a:cubicBezTo>
                  <a:pt x="1723075" y="558362"/>
                  <a:pt x="1226459" y="571012"/>
                  <a:pt x="946170" y="519646"/>
                </a:cubicBezTo>
                <a:cubicBezTo>
                  <a:pt x="723327" y="471899"/>
                  <a:pt x="219489" y="240357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5" name="Frihåndsform: figur 64">
            <a:extLst>
              <a:ext uri="{FF2B5EF4-FFF2-40B4-BE49-F238E27FC236}">
                <a16:creationId xmlns:a16="http://schemas.microsoft.com/office/drawing/2014/main" id="{7DDEBF1E-B049-4F1B-B33C-90C42129B50B}"/>
              </a:ext>
            </a:extLst>
          </p:cNvPr>
          <p:cNvSpPr/>
          <p:nvPr/>
        </p:nvSpPr>
        <p:spPr>
          <a:xfrm flipV="1">
            <a:off x="2104670" y="4704969"/>
            <a:ext cx="2376608" cy="1875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159354 h 571058"/>
              <a:gd name="connsiteX1" fmla="*/ 920635 w 1842472"/>
              <a:gd name="connsiteY1" fmla="*/ 7529 h 571058"/>
              <a:gd name="connsiteX2" fmla="*/ 1842472 w 1842472"/>
              <a:gd name="connsiteY2" fmla="*/ 571058 h 571058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597512">
                <a:moveTo>
                  <a:pt x="0" y="185808"/>
                </a:moveTo>
                <a:cubicBezTo>
                  <a:pt x="257868" y="-36495"/>
                  <a:pt x="714120" y="-19194"/>
                  <a:pt x="920635" y="33983"/>
                </a:cubicBezTo>
                <a:cubicBezTo>
                  <a:pt x="1195658" y="99267"/>
                  <a:pt x="1667872" y="381547"/>
                  <a:pt x="1842472" y="597512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: figur 66">
            <a:extLst>
              <a:ext uri="{FF2B5EF4-FFF2-40B4-BE49-F238E27FC236}">
                <a16:creationId xmlns:a16="http://schemas.microsoft.com/office/drawing/2014/main" id="{FEED27E7-28B9-412E-AC69-1088515479FB}"/>
              </a:ext>
            </a:extLst>
          </p:cNvPr>
          <p:cNvSpPr/>
          <p:nvPr/>
        </p:nvSpPr>
        <p:spPr>
          <a:xfrm>
            <a:off x="1575009" y="1007800"/>
            <a:ext cx="2625965" cy="294571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55465" y="473370"/>
                  <a:pt x="561578" y="347494"/>
                  <a:pt x="841866" y="243052"/>
                </a:cubicBezTo>
                <a:cubicBezTo>
                  <a:pt x="1122154" y="138610"/>
                  <a:pt x="1445360" y="61649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8" name="Frihåndsform: figur 67">
            <a:extLst>
              <a:ext uri="{FF2B5EF4-FFF2-40B4-BE49-F238E27FC236}">
                <a16:creationId xmlns:a16="http://schemas.microsoft.com/office/drawing/2014/main" id="{0E4D21F1-72BB-4FD5-97C1-FE1424A34A46}"/>
              </a:ext>
            </a:extLst>
          </p:cNvPr>
          <p:cNvSpPr/>
          <p:nvPr/>
        </p:nvSpPr>
        <p:spPr>
          <a:xfrm flipH="1">
            <a:off x="1658965" y="1056086"/>
            <a:ext cx="2659503" cy="29323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80659" y="96578"/>
                  <a:pt x="632607" y="183182"/>
                  <a:pt x="855246" y="225746"/>
                </a:cubicBezTo>
                <a:cubicBezTo>
                  <a:pt x="1080876" y="278412"/>
                  <a:pt x="1619037" y="379754"/>
                  <a:pt x="2002084" y="420483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9" name="Frihåndsform: figur 68">
            <a:extLst>
              <a:ext uri="{FF2B5EF4-FFF2-40B4-BE49-F238E27FC236}">
                <a16:creationId xmlns:a16="http://schemas.microsoft.com/office/drawing/2014/main" id="{B9B483B8-3D1E-49B3-944C-C1A610CE9D84}"/>
              </a:ext>
            </a:extLst>
          </p:cNvPr>
          <p:cNvSpPr/>
          <p:nvPr/>
        </p:nvSpPr>
        <p:spPr>
          <a:xfrm flipV="1">
            <a:off x="2079088" y="3037032"/>
            <a:ext cx="4126891" cy="16358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949292 w 1998201"/>
              <a:gd name="connsiteY1" fmla="*/ 268128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692819" y="397891"/>
                  <a:pt x="1229581" y="319494"/>
                  <a:pt x="949292" y="268128"/>
                </a:cubicBezTo>
                <a:cubicBezTo>
                  <a:pt x="726449" y="220381"/>
                  <a:pt x="223617" y="84263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00"/>
              </a:solidFill>
            </a:endParaRP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ACB059B-5F38-4654-AC12-5D707ECDD3D6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0" name="TekstSylinder 69">
            <a:extLst>
              <a:ext uri="{FF2B5EF4-FFF2-40B4-BE49-F238E27FC236}">
                <a16:creationId xmlns:a16="http://schemas.microsoft.com/office/drawing/2014/main" id="{AF3C23D2-0535-42D2-A52B-175AC7769B25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90961A56-70D0-4D1A-B8B5-7E4ADC93DA80}"/>
              </a:ext>
            </a:extLst>
          </p:cNvPr>
          <p:cNvSpPr txBox="1"/>
          <p:nvPr/>
        </p:nvSpPr>
        <p:spPr>
          <a:xfrm>
            <a:off x="4331453" y="31945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/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2" name="TekstSylinder 71">
            <a:extLst>
              <a:ext uri="{FF2B5EF4-FFF2-40B4-BE49-F238E27FC236}">
                <a16:creationId xmlns:a16="http://schemas.microsoft.com/office/drawing/2014/main" id="{F0D7D156-470D-4C3B-B558-45BE4E2F948B}"/>
              </a:ext>
            </a:extLst>
          </p:cNvPr>
          <p:cNvSpPr txBox="1"/>
          <p:nvPr/>
        </p:nvSpPr>
        <p:spPr>
          <a:xfrm>
            <a:off x="2769673" y="4438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/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54" name="Frihåndsform: figur 53">
            <a:extLst>
              <a:ext uri="{FF2B5EF4-FFF2-40B4-BE49-F238E27FC236}">
                <a16:creationId xmlns:a16="http://schemas.microsoft.com/office/drawing/2014/main" id="{860548DC-2328-45CA-A325-68798AEC90EC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62CB2F1A-F7CA-4354-864E-9305CF73FF93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kstSylinder 74">
            <a:extLst>
              <a:ext uri="{FF2B5EF4-FFF2-40B4-BE49-F238E27FC236}">
                <a16:creationId xmlns:a16="http://schemas.microsoft.com/office/drawing/2014/main" id="{E93C4991-9BEB-46A9-9CC4-95C51EC5D7D7}"/>
              </a:ext>
            </a:extLst>
          </p:cNvPr>
          <p:cNvSpPr txBox="1"/>
          <p:nvPr/>
        </p:nvSpPr>
        <p:spPr>
          <a:xfrm>
            <a:off x="3018675" y="200958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PROGRAMPAGE</a:t>
            </a:r>
          </a:p>
        </p:txBody>
      </p:sp>
    </p:spTree>
    <p:extLst>
      <p:ext uri="{BB962C8B-B14F-4D97-AF65-F5344CB8AC3E}">
        <p14:creationId xmlns:p14="http://schemas.microsoft.com/office/powerpoint/2010/main" val="414811431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182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ACB059B-5F38-4654-AC12-5D707ECDD3D6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0" name="TekstSylinder 69">
            <a:extLst>
              <a:ext uri="{FF2B5EF4-FFF2-40B4-BE49-F238E27FC236}">
                <a16:creationId xmlns:a16="http://schemas.microsoft.com/office/drawing/2014/main" id="{AF3C23D2-0535-42D2-A52B-175AC7769B25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54" name="Frihåndsform: figur 53">
            <a:extLst>
              <a:ext uri="{FF2B5EF4-FFF2-40B4-BE49-F238E27FC236}">
                <a16:creationId xmlns:a16="http://schemas.microsoft.com/office/drawing/2014/main" id="{860548DC-2328-45CA-A325-68798AEC90EC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62CB2F1A-F7CA-4354-864E-9305CF73FF93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570487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>
              <a:alpha val="2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7" y="4374525"/>
            <a:ext cx="184231" cy="27548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183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alpha val="20000"/>
                  </a:schemeClr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>
                    <a:alpha val="20000"/>
                  </a:schemeClr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>
                    <a:alpha val="20000"/>
                  </a:schemeClr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4" name="Frihåndsform: figur 63">
            <a:extLst>
              <a:ext uri="{FF2B5EF4-FFF2-40B4-BE49-F238E27FC236}">
                <a16:creationId xmlns:a16="http://schemas.microsoft.com/office/drawing/2014/main" id="{B8EE0E0C-FA9D-4B82-9299-71DDC646B70E}"/>
              </a:ext>
            </a:extLst>
          </p:cNvPr>
          <p:cNvSpPr/>
          <p:nvPr/>
        </p:nvSpPr>
        <p:spPr>
          <a:xfrm flipV="1">
            <a:off x="2104670" y="4586390"/>
            <a:ext cx="2344342" cy="18549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47494"/>
              <a:gd name="connsiteX1" fmla="*/ 946170 w 1998201"/>
              <a:gd name="connsiteY1" fmla="*/ 519646 h 547494"/>
              <a:gd name="connsiteX2" fmla="*/ 0 w 1998201"/>
              <a:gd name="connsiteY2" fmla="*/ 0 h 54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547494">
                <a:moveTo>
                  <a:pt x="1998201" y="421895"/>
                </a:moveTo>
                <a:cubicBezTo>
                  <a:pt x="1723075" y="558362"/>
                  <a:pt x="1226459" y="571012"/>
                  <a:pt x="946170" y="519646"/>
                </a:cubicBezTo>
                <a:cubicBezTo>
                  <a:pt x="723327" y="471899"/>
                  <a:pt x="219489" y="240357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2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5" name="Frihåndsform: figur 64">
            <a:extLst>
              <a:ext uri="{FF2B5EF4-FFF2-40B4-BE49-F238E27FC236}">
                <a16:creationId xmlns:a16="http://schemas.microsoft.com/office/drawing/2014/main" id="{7DDEBF1E-B049-4F1B-B33C-90C42129B50B}"/>
              </a:ext>
            </a:extLst>
          </p:cNvPr>
          <p:cNvSpPr/>
          <p:nvPr/>
        </p:nvSpPr>
        <p:spPr>
          <a:xfrm flipV="1">
            <a:off x="2104670" y="4704969"/>
            <a:ext cx="2376608" cy="1875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159354 h 571058"/>
              <a:gd name="connsiteX1" fmla="*/ 920635 w 1842472"/>
              <a:gd name="connsiteY1" fmla="*/ 7529 h 571058"/>
              <a:gd name="connsiteX2" fmla="*/ 1842472 w 1842472"/>
              <a:gd name="connsiteY2" fmla="*/ 571058 h 571058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597512">
                <a:moveTo>
                  <a:pt x="0" y="185808"/>
                </a:moveTo>
                <a:cubicBezTo>
                  <a:pt x="257868" y="-36495"/>
                  <a:pt x="714120" y="-19194"/>
                  <a:pt x="920635" y="33983"/>
                </a:cubicBezTo>
                <a:cubicBezTo>
                  <a:pt x="1195658" y="99267"/>
                  <a:pt x="1667872" y="381547"/>
                  <a:pt x="1842472" y="597512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: figur 66">
            <a:extLst>
              <a:ext uri="{FF2B5EF4-FFF2-40B4-BE49-F238E27FC236}">
                <a16:creationId xmlns:a16="http://schemas.microsoft.com/office/drawing/2014/main" id="{FEED27E7-28B9-412E-AC69-1088515479FB}"/>
              </a:ext>
            </a:extLst>
          </p:cNvPr>
          <p:cNvSpPr/>
          <p:nvPr/>
        </p:nvSpPr>
        <p:spPr>
          <a:xfrm>
            <a:off x="1575009" y="1007800"/>
            <a:ext cx="2625965" cy="294571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55465" y="473370"/>
                  <a:pt x="561578" y="347494"/>
                  <a:pt x="841866" y="243052"/>
                </a:cubicBezTo>
                <a:cubicBezTo>
                  <a:pt x="1122154" y="138610"/>
                  <a:pt x="1445360" y="61649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8" name="Frihåndsform: figur 67">
            <a:extLst>
              <a:ext uri="{FF2B5EF4-FFF2-40B4-BE49-F238E27FC236}">
                <a16:creationId xmlns:a16="http://schemas.microsoft.com/office/drawing/2014/main" id="{0E4D21F1-72BB-4FD5-97C1-FE1424A34A46}"/>
              </a:ext>
            </a:extLst>
          </p:cNvPr>
          <p:cNvSpPr/>
          <p:nvPr/>
        </p:nvSpPr>
        <p:spPr>
          <a:xfrm flipH="1">
            <a:off x="1658965" y="1056086"/>
            <a:ext cx="2659503" cy="29323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80659" y="96578"/>
                  <a:pt x="632607" y="183182"/>
                  <a:pt x="855246" y="225746"/>
                </a:cubicBezTo>
                <a:cubicBezTo>
                  <a:pt x="1080876" y="278412"/>
                  <a:pt x="1619037" y="379754"/>
                  <a:pt x="2002084" y="420483"/>
                </a:cubicBezTo>
              </a:path>
            </a:pathLst>
          </a:custGeom>
          <a:noFill/>
          <a:ln w="19050">
            <a:solidFill>
              <a:srgbClr val="FFFF00">
                <a:alpha val="2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9" name="Frihåndsform: figur 68">
            <a:extLst>
              <a:ext uri="{FF2B5EF4-FFF2-40B4-BE49-F238E27FC236}">
                <a16:creationId xmlns:a16="http://schemas.microsoft.com/office/drawing/2014/main" id="{B9B483B8-3D1E-49B3-944C-C1A610CE9D84}"/>
              </a:ext>
            </a:extLst>
          </p:cNvPr>
          <p:cNvSpPr/>
          <p:nvPr/>
        </p:nvSpPr>
        <p:spPr>
          <a:xfrm flipV="1">
            <a:off x="2079088" y="3037032"/>
            <a:ext cx="4126891" cy="16358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949292 w 1998201"/>
              <a:gd name="connsiteY1" fmla="*/ 268128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692819" y="397891"/>
                  <a:pt x="1229581" y="319494"/>
                  <a:pt x="949292" y="268128"/>
                </a:cubicBezTo>
                <a:cubicBezTo>
                  <a:pt x="726449" y="220381"/>
                  <a:pt x="223617" y="84263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2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00"/>
              </a:solidFill>
            </a:endParaRP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ACB059B-5F38-4654-AC12-5D707ECDD3D6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0" name="TekstSylinder 69">
            <a:extLst>
              <a:ext uri="{FF2B5EF4-FFF2-40B4-BE49-F238E27FC236}">
                <a16:creationId xmlns:a16="http://schemas.microsoft.com/office/drawing/2014/main" id="{AF3C23D2-0535-42D2-A52B-175AC7769B25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90961A56-70D0-4D1A-B8B5-7E4ADC93DA80}"/>
              </a:ext>
            </a:extLst>
          </p:cNvPr>
          <p:cNvSpPr txBox="1"/>
          <p:nvPr/>
        </p:nvSpPr>
        <p:spPr>
          <a:xfrm>
            <a:off x="4331453" y="31945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2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2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2" name="TekstSylinder 71">
            <a:extLst>
              <a:ext uri="{FF2B5EF4-FFF2-40B4-BE49-F238E27FC236}">
                <a16:creationId xmlns:a16="http://schemas.microsoft.com/office/drawing/2014/main" id="{F0D7D156-470D-4C3B-B558-45BE4E2F948B}"/>
              </a:ext>
            </a:extLst>
          </p:cNvPr>
          <p:cNvSpPr txBox="1"/>
          <p:nvPr/>
        </p:nvSpPr>
        <p:spPr>
          <a:xfrm>
            <a:off x="2769673" y="4438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2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2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54" name="Frihåndsform: figur 53">
            <a:extLst>
              <a:ext uri="{FF2B5EF4-FFF2-40B4-BE49-F238E27FC236}">
                <a16:creationId xmlns:a16="http://schemas.microsoft.com/office/drawing/2014/main" id="{860548DC-2328-45CA-A325-68798AEC90EC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62CB2F1A-F7CA-4354-864E-9305CF73FF93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kstSylinder 74">
            <a:extLst>
              <a:ext uri="{FF2B5EF4-FFF2-40B4-BE49-F238E27FC236}">
                <a16:creationId xmlns:a16="http://schemas.microsoft.com/office/drawing/2014/main" id="{E93C4991-9BEB-46A9-9CC4-95C51EC5D7D7}"/>
              </a:ext>
            </a:extLst>
          </p:cNvPr>
          <p:cNvSpPr txBox="1"/>
          <p:nvPr/>
        </p:nvSpPr>
        <p:spPr>
          <a:xfrm>
            <a:off x="3018675" y="200958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FF00">
                    <a:alpha val="2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PROGRAMPAGE</a:t>
            </a:r>
          </a:p>
        </p:txBody>
      </p:sp>
    </p:spTree>
    <p:extLst>
      <p:ext uri="{BB962C8B-B14F-4D97-AF65-F5344CB8AC3E}">
        <p14:creationId xmlns:p14="http://schemas.microsoft.com/office/powerpoint/2010/main" val="371626098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>
              <a:alpha val="4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7" y="4374525"/>
            <a:ext cx="184231" cy="27548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>
              <a:alpha val="8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184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8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8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>
                    <a:alpha val="80000"/>
                  </a:srgbClr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alpha val="40000"/>
                  </a:schemeClr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>
                    <a:alpha val="40000"/>
                  </a:schemeClr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>
                    <a:alpha val="40000"/>
                  </a:schemeClr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4" name="Frihåndsform: figur 63">
            <a:extLst>
              <a:ext uri="{FF2B5EF4-FFF2-40B4-BE49-F238E27FC236}">
                <a16:creationId xmlns:a16="http://schemas.microsoft.com/office/drawing/2014/main" id="{B8EE0E0C-FA9D-4B82-9299-71DDC646B70E}"/>
              </a:ext>
            </a:extLst>
          </p:cNvPr>
          <p:cNvSpPr/>
          <p:nvPr/>
        </p:nvSpPr>
        <p:spPr>
          <a:xfrm flipV="1">
            <a:off x="2104670" y="4586390"/>
            <a:ext cx="2344342" cy="18549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47494"/>
              <a:gd name="connsiteX1" fmla="*/ 946170 w 1998201"/>
              <a:gd name="connsiteY1" fmla="*/ 519646 h 547494"/>
              <a:gd name="connsiteX2" fmla="*/ 0 w 1998201"/>
              <a:gd name="connsiteY2" fmla="*/ 0 h 54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547494">
                <a:moveTo>
                  <a:pt x="1998201" y="421895"/>
                </a:moveTo>
                <a:cubicBezTo>
                  <a:pt x="1723075" y="558362"/>
                  <a:pt x="1226459" y="571012"/>
                  <a:pt x="946170" y="519646"/>
                </a:cubicBezTo>
                <a:cubicBezTo>
                  <a:pt x="723327" y="471899"/>
                  <a:pt x="219489" y="240357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4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5" name="Frihåndsform: figur 64">
            <a:extLst>
              <a:ext uri="{FF2B5EF4-FFF2-40B4-BE49-F238E27FC236}">
                <a16:creationId xmlns:a16="http://schemas.microsoft.com/office/drawing/2014/main" id="{7DDEBF1E-B049-4F1B-B33C-90C42129B50B}"/>
              </a:ext>
            </a:extLst>
          </p:cNvPr>
          <p:cNvSpPr/>
          <p:nvPr/>
        </p:nvSpPr>
        <p:spPr>
          <a:xfrm flipV="1">
            <a:off x="2104670" y="4704969"/>
            <a:ext cx="2376608" cy="1875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159354 h 571058"/>
              <a:gd name="connsiteX1" fmla="*/ 920635 w 1842472"/>
              <a:gd name="connsiteY1" fmla="*/ 7529 h 571058"/>
              <a:gd name="connsiteX2" fmla="*/ 1842472 w 1842472"/>
              <a:gd name="connsiteY2" fmla="*/ 571058 h 571058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597512">
                <a:moveTo>
                  <a:pt x="0" y="185808"/>
                </a:moveTo>
                <a:cubicBezTo>
                  <a:pt x="257868" y="-36495"/>
                  <a:pt x="714120" y="-19194"/>
                  <a:pt x="920635" y="33983"/>
                </a:cubicBezTo>
                <a:cubicBezTo>
                  <a:pt x="1195658" y="99267"/>
                  <a:pt x="1667872" y="381547"/>
                  <a:pt x="1842472" y="597512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: figur 66">
            <a:extLst>
              <a:ext uri="{FF2B5EF4-FFF2-40B4-BE49-F238E27FC236}">
                <a16:creationId xmlns:a16="http://schemas.microsoft.com/office/drawing/2014/main" id="{FEED27E7-28B9-412E-AC69-1088515479FB}"/>
              </a:ext>
            </a:extLst>
          </p:cNvPr>
          <p:cNvSpPr/>
          <p:nvPr/>
        </p:nvSpPr>
        <p:spPr>
          <a:xfrm>
            <a:off x="1575009" y="1007800"/>
            <a:ext cx="2625965" cy="294571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55465" y="473370"/>
                  <a:pt x="561578" y="347494"/>
                  <a:pt x="841866" y="243052"/>
                </a:cubicBezTo>
                <a:cubicBezTo>
                  <a:pt x="1122154" y="138610"/>
                  <a:pt x="1445360" y="61649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8" name="Frihåndsform: figur 67">
            <a:extLst>
              <a:ext uri="{FF2B5EF4-FFF2-40B4-BE49-F238E27FC236}">
                <a16:creationId xmlns:a16="http://schemas.microsoft.com/office/drawing/2014/main" id="{0E4D21F1-72BB-4FD5-97C1-FE1424A34A46}"/>
              </a:ext>
            </a:extLst>
          </p:cNvPr>
          <p:cNvSpPr/>
          <p:nvPr/>
        </p:nvSpPr>
        <p:spPr>
          <a:xfrm flipH="1">
            <a:off x="1658965" y="1056086"/>
            <a:ext cx="2659503" cy="29323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80659" y="96578"/>
                  <a:pt x="632607" y="183182"/>
                  <a:pt x="855246" y="225746"/>
                </a:cubicBezTo>
                <a:cubicBezTo>
                  <a:pt x="1080876" y="278412"/>
                  <a:pt x="1619037" y="379754"/>
                  <a:pt x="2002084" y="420483"/>
                </a:cubicBezTo>
              </a:path>
            </a:pathLst>
          </a:custGeom>
          <a:noFill/>
          <a:ln w="19050">
            <a:solidFill>
              <a:srgbClr val="FFFF00">
                <a:alpha val="4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9" name="Frihåndsform: figur 68">
            <a:extLst>
              <a:ext uri="{FF2B5EF4-FFF2-40B4-BE49-F238E27FC236}">
                <a16:creationId xmlns:a16="http://schemas.microsoft.com/office/drawing/2014/main" id="{B9B483B8-3D1E-49B3-944C-C1A610CE9D84}"/>
              </a:ext>
            </a:extLst>
          </p:cNvPr>
          <p:cNvSpPr/>
          <p:nvPr/>
        </p:nvSpPr>
        <p:spPr>
          <a:xfrm flipV="1">
            <a:off x="2079088" y="3037032"/>
            <a:ext cx="4126891" cy="16358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949292 w 1998201"/>
              <a:gd name="connsiteY1" fmla="*/ 268128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692819" y="397891"/>
                  <a:pt x="1229581" y="319494"/>
                  <a:pt x="949292" y="268128"/>
                </a:cubicBezTo>
                <a:cubicBezTo>
                  <a:pt x="726449" y="220381"/>
                  <a:pt x="223617" y="84263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4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00"/>
              </a:solidFill>
            </a:endParaRP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ACB059B-5F38-4654-AC12-5D707ECDD3D6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8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0" name="TekstSylinder 69">
            <a:extLst>
              <a:ext uri="{FF2B5EF4-FFF2-40B4-BE49-F238E27FC236}">
                <a16:creationId xmlns:a16="http://schemas.microsoft.com/office/drawing/2014/main" id="{AF3C23D2-0535-42D2-A52B-175AC7769B25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8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90961A56-70D0-4D1A-B8B5-7E4ADC93DA80}"/>
              </a:ext>
            </a:extLst>
          </p:cNvPr>
          <p:cNvSpPr txBox="1"/>
          <p:nvPr/>
        </p:nvSpPr>
        <p:spPr>
          <a:xfrm>
            <a:off x="4331453" y="31945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4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4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2" name="TekstSylinder 71">
            <a:extLst>
              <a:ext uri="{FF2B5EF4-FFF2-40B4-BE49-F238E27FC236}">
                <a16:creationId xmlns:a16="http://schemas.microsoft.com/office/drawing/2014/main" id="{F0D7D156-470D-4C3B-B558-45BE4E2F948B}"/>
              </a:ext>
            </a:extLst>
          </p:cNvPr>
          <p:cNvSpPr txBox="1"/>
          <p:nvPr/>
        </p:nvSpPr>
        <p:spPr>
          <a:xfrm>
            <a:off x="2769673" y="4438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4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4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54" name="Frihåndsform: figur 53">
            <a:extLst>
              <a:ext uri="{FF2B5EF4-FFF2-40B4-BE49-F238E27FC236}">
                <a16:creationId xmlns:a16="http://schemas.microsoft.com/office/drawing/2014/main" id="{860548DC-2328-45CA-A325-68798AEC90EC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>
                <a:alpha val="8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62CB2F1A-F7CA-4354-864E-9305CF73FF93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8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kstSylinder 74">
            <a:extLst>
              <a:ext uri="{FF2B5EF4-FFF2-40B4-BE49-F238E27FC236}">
                <a16:creationId xmlns:a16="http://schemas.microsoft.com/office/drawing/2014/main" id="{E93C4991-9BEB-46A9-9CC4-95C51EC5D7D7}"/>
              </a:ext>
            </a:extLst>
          </p:cNvPr>
          <p:cNvSpPr txBox="1"/>
          <p:nvPr/>
        </p:nvSpPr>
        <p:spPr>
          <a:xfrm>
            <a:off x="3018675" y="200958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FF00">
                    <a:alpha val="4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PROGRAMPAGE</a:t>
            </a:r>
          </a:p>
        </p:txBody>
      </p:sp>
    </p:spTree>
    <p:extLst>
      <p:ext uri="{BB962C8B-B14F-4D97-AF65-F5344CB8AC3E}">
        <p14:creationId xmlns:p14="http://schemas.microsoft.com/office/powerpoint/2010/main" val="123549338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>
              <a:alpha val="6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7" y="4374525"/>
            <a:ext cx="184231" cy="27548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>
              <a:alpha val="6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185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6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6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>
                    <a:alpha val="60000"/>
                  </a:srgbClr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>
                    <a:alpha val="60000"/>
                  </a:schemeClr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4" name="Frihåndsform: figur 63">
            <a:extLst>
              <a:ext uri="{FF2B5EF4-FFF2-40B4-BE49-F238E27FC236}">
                <a16:creationId xmlns:a16="http://schemas.microsoft.com/office/drawing/2014/main" id="{B8EE0E0C-FA9D-4B82-9299-71DDC646B70E}"/>
              </a:ext>
            </a:extLst>
          </p:cNvPr>
          <p:cNvSpPr/>
          <p:nvPr/>
        </p:nvSpPr>
        <p:spPr>
          <a:xfrm flipV="1">
            <a:off x="2104670" y="4586390"/>
            <a:ext cx="2344342" cy="18549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47494"/>
              <a:gd name="connsiteX1" fmla="*/ 946170 w 1998201"/>
              <a:gd name="connsiteY1" fmla="*/ 519646 h 547494"/>
              <a:gd name="connsiteX2" fmla="*/ 0 w 1998201"/>
              <a:gd name="connsiteY2" fmla="*/ 0 h 54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547494">
                <a:moveTo>
                  <a:pt x="1998201" y="421895"/>
                </a:moveTo>
                <a:cubicBezTo>
                  <a:pt x="1723075" y="558362"/>
                  <a:pt x="1226459" y="571012"/>
                  <a:pt x="946170" y="519646"/>
                </a:cubicBezTo>
                <a:cubicBezTo>
                  <a:pt x="723327" y="471899"/>
                  <a:pt x="219489" y="240357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6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5" name="Frihåndsform: figur 64">
            <a:extLst>
              <a:ext uri="{FF2B5EF4-FFF2-40B4-BE49-F238E27FC236}">
                <a16:creationId xmlns:a16="http://schemas.microsoft.com/office/drawing/2014/main" id="{7DDEBF1E-B049-4F1B-B33C-90C42129B50B}"/>
              </a:ext>
            </a:extLst>
          </p:cNvPr>
          <p:cNvSpPr/>
          <p:nvPr/>
        </p:nvSpPr>
        <p:spPr>
          <a:xfrm flipV="1">
            <a:off x="2104670" y="4704969"/>
            <a:ext cx="2376608" cy="1875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159354 h 571058"/>
              <a:gd name="connsiteX1" fmla="*/ 920635 w 1842472"/>
              <a:gd name="connsiteY1" fmla="*/ 7529 h 571058"/>
              <a:gd name="connsiteX2" fmla="*/ 1842472 w 1842472"/>
              <a:gd name="connsiteY2" fmla="*/ 571058 h 571058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597512">
                <a:moveTo>
                  <a:pt x="0" y="185808"/>
                </a:moveTo>
                <a:cubicBezTo>
                  <a:pt x="257868" y="-36495"/>
                  <a:pt x="714120" y="-19194"/>
                  <a:pt x="920635" y="33983"/>
                </a:cubicBezTo>
                <a:cubicBezTo>
                  <a:pt x="1195658" y="99267"/>
                  <a:pt x="1667872" y="381547"/>
                  <a:pt x="1842472" y="597512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: figur 66">
            <a:extLst>
              <a:ext uri="{FF2B5EF4-FFF2-40B4-BE49-F238E27FC236}">
                <a16:creationId xmlns:a16="http://schemas.microsoft.com/office/drawing/2014/main" id="{FEED27E7-28B9-412E-AC69-1088515479FB}"/>
              </a:ext>
            </a:extLst>
          </p:cNvPr>
          <p:cNvSpPr/>
          <p:nvPr/>
        </p:nvSpPr>
        <p:spPr>
          <a:xfrm>
            <a:off x="1575009" y="1007800"/>
            <a:ext cx="2625965" cy="294571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55465" y="473370"/>
                  <a:pt x="561578" y="347494"/>
                  <a:pt x="841866" y="243052"/>
                </a:cubicBezTo>
                <a:cubicBezTo>
                  <a:pt x="1122154" y="138610"/>
                  <a:pt x="1445360" y="61649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8" name="Frihåndsform: figur 67">
            <a:extLst>
              <a:ext uri="{FF2B5EF4-FFF2-40B4-BE49-F238E27FC236}">
                <a16:creationId xmlns:a16="http://schemas.microsoft.com/office/drawing/2014/main" id="{0E4D21F1-72BB-4FD5-97C1-FE1424A34A46}"/>
              </a:ext>
            </a:extLst>
          </p:cNvPr>
          <p:cNvSpPr/>
          <p:nvPr/>
        </p:nvSpPr>
        <p:spPr>
          <a:xfrm flipH="1">
            <a:off x="1658965" y="1056086"/>
            <a:ext cx="2659503" cy="29323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80659" y="96578"/>
                  <a:pt x="632607" y="183182"/>
                  <a:pt x="855246" y="225746"/>
                </a:cubicBezTo>
                <a:cubicBezTo>
                  <a:pt x="1080876" y="278412"/>
                  <a:pt x="1619037" y="379754"/>
                  <a:pt x="2002084" y="420483"/>
                </a:cubicBezTo>
              </a:path>
            </a:pathLst>
          </a:custGeom>
          <a:noFill/>
          <a:ln w="19050">
            <a:solidFill>
              <a:srgbClr val="FFFF00">
                <a:alpha val="6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9" name="Frihåndsform: figur 68">
            <a:extLst>
              <a:ext uri="{FF2B5EF4-FFF2-40B4-BE49-F238E27FC236}">
                <a16:creationId xmlns:a16="http://schemas.microsoft.com/office/drawing/2014/main" id="{B9B483B8-3D1E-49B3-944C-C1A610CE9D84}"/>
              </a:ext>
            </a:extLst>
          </p:cNvPr>
          <p:cNvSpPr/>
          <p:nvPr/>
        </p:nvSpPr>
        <p:spPr>
          <a:xfrm flipV="1">
            <a:off x="2079088" y="3037032"/>
            <a:ext cx="4126891" cy="16358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949292 w 1998201"/>
              <a:gd name="connsiteY1" fmla="*/ 268128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692819" y="397891"/>
                  <a:pt x="1229581" y="319494"/>
                  <a:pt x="949292" y="268128"/>
                </a:cubicBezTo>
                <a:cubicBezTo>
                  <a:pt x="726449" y="220381"/>
                  <a:pt x="223617" y="84263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6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00"/>
              </a:solidFill>
            </a:endParaRP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ACB059B-5F38-4654-AC12-5D707ECDD3D6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6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0" name="TekstSylinder 69">
            <a:extLst>
              <a:ext uri="{FF2B5EF4-FFF2-40B4-BE49-F238E27FC236}">
                <a16:creationId xmlns:a16="http://schemas.microsoft.com/office/drawing/2014/main" id="{AF3C23D2-0535-42D2-A52B-175AC7769B25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6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90961A56-70D0-4D1A-B8B5-7E4ADC93DA80}"/>
              </a:ext>
            </a:extLst>
          </p:cNvPr>
          <p:cNvSpPr txBox="1"/>
          <p:nvPr/>
        </p:nvSpPr>
        <p:spPr>
          <a:xfrm>
            <a:off x="4331453" y="31945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6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6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2" name="TekstSylinder 71">
            <a:extLst>
              <a:ext uri="{FF2B5EF4-FFF2-40B4-BE49-F238E27FC236}">
                <a16:creationId xmlns:a16="http://schemas.microsoft.com/office/drawing/2014/main" id="{F0D7D156-470D-4C3B-B558-45BE4E2F948B}"/>
              </a:ext>
            </a:extLst>
          </p:cNvPr>
          <p:cNvSpPr txBox="1"/>
          <p:nvPr/>
        </p:nvSpPr>
        <p:spPr>
          <a:xfrm>
            <a:off x="2769673" y="4438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6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6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54" name="Frihåndsform: figur 53">
            <a:extLst>
              <a:ext uri="{FF2B5EF4-FFF2-40B4-BE49-F238E27FC236}">
                <a16:creationId xmlns:a16="http://schemas.microsoft.com/office/drawing/2014/main" id="{860548DC-2328-45CA-A325-68798AEC90EC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>
                <a:alpha val="6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62CB2F1A-F7CA-4354-864E-9305CF73FF93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6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kstSylinder 74">
            <a:extLst>
              <a:ext uri="{FF2B5EF4-FFF2-40B4-BE49-F238E27FC236}">
                <a16:creationId xmlns:a16="http://schemas.microsoft.com/office/drawing/2014/main" id="{E93C4991-9BEB-46A9-9CC4-95C51EC5D7D7}"/>
              </a:ext>
            </a:extLst>
          </p:cNvPr>
          <p:cNvSpPr txBox="1"/>
          <p:nvPr/>
        </p:nvSpPr>
        <p:spPr>
          <a:xfrm>
            <a:off x="3018675" y="200958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FF00">
                    <a:alpha val="6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PROGRAMPAGE</a:t>
            </a:r>
          </a:p>
        </p:txBody>
      </p:sp>
    </p:spTree>
    <p:extLst>
      <p:ext uri="{BB962C8B-B14F-4D97-AF65-F5344CB8AC3E}">
        <p14:creationId xmlns:p14="http://schemas.microsoft.com/office/powerpoint/2010/main" val="115156835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>
              <a:alpha val="8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7" y="4374525"/>
            <a:ext cx="184231" cy="27548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>
              <a:alpha val="4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186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4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4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>
                    <a:alpha val="40000"/>
                  </a:srgbClr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>
                    <a:alpha val="40000"/>
                  </a:schemeClr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>
                    <a:alpha val="80000"/>
                  </a:schemeClr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4" name="Frihåndsform: figur 63">
            <a:extLst>
              <a:ext uri="{FF2B5EF4-FFF2-40B4-BE49-F238E27FC236}">
                <a16:creationId xmlns:a16="http://schemas.microsoft.com/office/drawing/2014/main" id="{B8EE0E0C-FA9D-4B82-9299-71DDC646B70E}"/>
              </a:ext>
            </a:extLst>
          </p:cNvPr>
          <p:cNvSpPr/>
          <p:nvPr/>
        </p:nvSpPr>
        <p:spPr>
          <a:xfrm flipV="1">
            <a:off x="2104670" y="4586390"/>
            <a:ext cx="2344342" cy="18549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47494"/>
              <a:gd name="connsiteX1" fmla="*/ 946170 w 1998201"/>
              <a:gd name="connsiteY1" fmla="*/ 519646 h 547494"/>
              <a:gd name="connsiteX2" fmla="*/ 0 w 1998201"/>
              <a:gd name="connsiteY2" fmla="*/ 0 h 54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547494">
                <a:moveTo>
                  <a:pt x="1998201" y="421895"/>
                </a:moveTo>
                <a:cubicBezTo>
                  <a:pt x="1723075" y="558362"/>
                  <a:pt x="1226459" y="571012"/>
                  <a:pt x="946170" y="519646"/>
                </a:cubicBezTo>
                <a:cubicBezTo>
                  <a:pt x="723327" y="471899"/>
                  <a:pt x="219489" y="240357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8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5" name="Frihåndsform: figur 64">
            <a:extLst>
              <a:ext uri="{FF2B5EF4-FFF2-40B4-BE49-F238E27FC236}">
                <a16:creationId xmlns:a16="http://schemas.microsoft.com/office/drawing/2014/main" id="{7DDEBF1E-B049-4F1B-B33C-90C42129B50B}"/>
              </a:ext>
            </a:extLst>
          </p:cNvPr>
          <p:cNvSpPr/>
          <p:nvPr/>
        </p:nvSpPr>
        <p:spPr>
          <a:xfrm flipV="1">
            <a:off x="2104670" y="4704969"/>
            <a:ext cx="2376608" cy="1875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159354 h 571058"/>
              <a:gd name="connsiteX1" fmla="*/ 920635 w 1842472"/>
              <a:gd name="connsiteY1" fmla="*/ 7529 h 571058"/>
              <a:gd name="connsiteX2" fmla="*/ 1842472 w 1842472"/>
              <a:gd name="connsiteY2" fmla="*/ 571058 h 571058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597512">
                <a:moveTo>
                  <a:pt x="0" y="185808"/>
                </a:moveTo>
                <a:cubicBezTo>
                  <a:pt x="257868" y="-36495"/>
                  <a:pt x="714120" y="-19194"/>
                  <a:pt x="920635" y="33983"/>
                </a:cubicBezTo>
                <a:cubicBezTo>
                  <a:pt x="1195658" y="99267"/>
                  <a:pt x="1667872" y="381547"/>
                  <a:pt x="1842472" y="597512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: figur 66">
            <a:extLst>
              <a:ext uri="{FF2B5EF4-FFF2-40B4-BE49-F238E27FC236}">
                <a16:creationId xmlns:a16="http://schemas.microsoft.com/office/drawing/2014/main" id="{FEED27E7-28B9-412E-AC69-1088515479FB}"/>
              </a:ext>
            </a:extLst>
          </p:cNvPr>
          <p:cNvSpPr/>
          <p:nvPr/>
        </p:nvSpPr>
        <p:spPr>
          <a:xfrm>
            <a:off x="1575009" y="1007800"/>
            <a:ext cx="2625965" cy="294571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55465" y="473370"/>
                  <a:pt x="561578" y="347494"/>
                  <a:pt x="841866" y="243052"/>
                </a:cubicBezTo>
                <a:cubicBezTo>
                  <a:pt x="1122154" y="138610"/>
                  <a:pt x="1445360" y="61649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8" name="Frihåndsform: figur 67">
            <a:extLst>
              <a:ext uri="{FF2B5EF4-FFF2-40B4-BE49-F238E27FC236}">
                <a16:creationId xmlns:a16="http://schemas.microsoft.com/office/drawing/2014/main" id="{0E4D21F1-72BB-4FD5-97C1-FE1424A34A46}"/>
              </a:ext>
            </a:extLst>
          </p:cNvPr>
          <p:cNvSpPr/>
          <p:nvPr/>
        </p:nvSpPr>
        <p:spPr>
          <a:xfrm flipH="1">
            <a:off x="1658965" y="1056086"/>
            <a:ext cx="2659503" cy="29323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80659" y="96578"/>
                  <a:pt x="632607" y="183182"/>
                  <a:pt x="855246" y="225746"/>
                </a:cubicBezTo>
                <a:cubicBezTo>
                  <a:pt x="1080876" y="278412"/>
                  <a:pt x="1619037" y="379754"/>
                  <a:pt x="2002084" y="420483"/>
                </a:cubicBezTo>
              </a:path>
            </a:pathLst>
          </a:custGeom>
          <a:noFill/>
          <a:ln w="19050">
            <a:solidFill>
              <a:srgbClr val="FFFF00">
                <a:alpha val="8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9" name="Frihåndsform: figur 68">
            <a:extLst>
              <a:ext uri="{FF2B5EF4-FFF2-40B4-BE49-F238E27FC236}">
                <a16:creationId xmlns:a16="http://schemas.microsoft.com/office/drawing/2014/main" id="{B9B483B8-3D1E-49B3-944C-C1A610CE9D84}"/>
              </a:ext>
            </a:extLst>
          </p:cNvPr>
          <p:cNvSpPr/>
          <p:nvPr/>
        </p:nvSpPr>
        <p:spPr>
          <a:xfrm flipV="1">
            <a:off x="2079088" y="3037032"/>
            <a:ext cx="4126891" cy="16358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949292 w 1998201"/>
              <a:gd name="connsiteY1" fmla="*/ 268128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692819" y="397891"/>
                  <a:pt x="1229581" y="319494"/>
                  <a:pt x="949292" y="268128"/>
                </a:cubicBezTo>
                <a:cubicBezTo>
                  <a:pt x="726449" y="220381"/>
                  <a:pt x="223617" y="84263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8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00"/>
              </a:solidFill>
            </a:endParaRP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ACB059B-5F38-4654-AC12-5D707ECDD3D6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4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0" name="TekstSylinder 69">
            <a:extLst>
              <a:ext uri="{FF2B5EF4-FFF2-40B4-BE49-F238E27FC236}">
                <a16:creationId xmlns:a16="http://schemas.microsoft.com/office/drawing/2014/main" id="{AF3C23D2-0535-42D2-A52B-175AC7769B25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4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90961A56-70D0-4D1A-B8B5-7E4ADC93DA80}"/>
              </a:ext>
            </a:extLst>
          </p:cNvPr>
          <p:cNvSpPr txBox="1"/>
          <p:nvPr/>
        </p:nvSpPr>
        <p:spPr>
          <a:xfrm>
            <a:off x="4331453" y="31945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8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8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2" name="TekstSylinder 71">
            <a:extLst>
              <a:ext uri="{FF2B5EF4-FFF2-40B4-BE49-F238E27FC236}">
                <a16:creationId xmlns:a16="http://schemas.microsoft.com/office/drawing/2014/main" id="{F0D7D156-470D-4C3B-B558-45BE4E2F948B}"/>
              </a:ext>
            </a:extLst>
          </p:cNvPr>
          <p:cNvSpPr txBox="1"/>
          <p:nvPr/>
        </p:nvSpPr>
        <p:spPr>
          <a:xfrm>
            <a:off x="2769673" y="4438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8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8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54" name="Frihåndsform: figur 53">
            <a:extLst>
              <a:ext uri="{FF2B5EF4-FFF2-40B4-BE49-F238E27FC236}">
                <a16:creationId xmlns:a16="http://schemas.microsoft.com/office/drawing/2014/main" id="{860548DC-2328-45CA-A325-68798AEC90EC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>
                <a:alpha val="4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62CB2F1A-F7CA-4354-864E-9305CF73FF93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4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kstSylinder 74">
            <a:extLst>
              <a:ext uri="{FF2B5EF4-FFF2-40B4-BE49-F238E27FC236}">
                <a16:creationId xmlns:a16="http://schemas.microsoft.com/office/drawing/2014/main" id="{E93C4991-9BEB-46A9-9CC4-95C51EC5D7D7}"/>
              </a:ext>
            </a:extLst>
          </p:cNvPr>
          <p:cNvSpPr txBox="1"/>
          <p:nvPr/>
        </p:nvSpPr>
        <p:spPr>
          <a:xfrm>
            <a:off x="3018675" y="200958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FF00">
                    <a:alpha val="8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PROGRAMPAGE</a:t>
            </a:r>
          </a:p>
        </p:txBody>
      </p:sp>
    </p:spTree>
    <p:extLst>
      <p:ext uri="{BB962C8B-B14F-4D97-AF65-F5344CB8AC3E}">
        <p14:creationId xmlns:p14="http://schemas.microsoft.com/office/powerpoint/2010/main" val="297908419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7" y="4374525"/>
            <a:ext cx="184231" cy="27548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>
              <a:alpha val="2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187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2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2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>
                    <a:alpha val="20000"/>
                  </a:srgbClr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>
                    <a:alpha val="20000"/>
                  </a:schemeClr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4" name="Frihåndsform: figur 63">
            <a:extLst>
              <a:ext uri="{FF2B5EF4-FFF2-40B4-BE49-F238E27FC236}">
                <a16:creationId xmlns:a16="http://schemas.microsoft.com/office/drawing/2014/main" id="{B8EE0E0C-FA9D-4B82-9299-71DDC646B70E}"/>
              </a:ext>
            </a:extLst>
          </p:cNvPr>
          <p:cNvSpPr/>
          <p:nvPr/>
        </p:nvSpPr>
        <p:spPr>
          <a:xfrm flipV="1">
            <a:off x="2104670" y="4586390"/>
            <a:ext cx="2344342" cy="18549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47494"/>
              <a:gd name="connsiteX1" fmla="*/ 946170 w 1998201"/>
              <a:gd name="connsiteY1" fmla="*/ 519646 h 547494"/>
              <a:gd name="connsiteX2" fmla="*/ 0 w 1998201"/>
              <a:gd name="connsiteY2" fmla="*/ 0 h 54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547494">
                <a:moveTo>
                  <a:pt x="1998201" y="421895"/>
                </a:moveTo>
                <a:cubicBezTo>
                  <a:pt x="1723075" y="558362"/>
                  <a:pt x="1226459" y="571012"/>
                  <a:pt x="946170" y="519646"/>
                </a:cubicBezTo>
                <a:cubicBezTo>
                  <a:pt x="723327" y="471899"/>
                  <a:pt x="219489" y="240357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5" name="Frihåndsform: figur 64">
            <a:extLst>
              <a:ext uri="{FF2B5EF4-FFF2-40B4-BE49-F238E27FC236}">
                <a16:creationId xmlns:a16="http://schemas.microsoft.com/office/drawing/2014/main" id="{7DDEBF1E-B049-4F1B-B33C-90C42129B50B}"/>
              </a:ext>
            </a:extLst>
          </p:cNvPr>
          <p:cNvSpPr/>
          <p:nvPr/>
        </p:nvSpPr>
        <p:spPr>
          <a:xfrm flipV="1">
            <a:off x="2104670" y="4704969"/>
            <a:ext cx="2376608" cy="1875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159354 h 571058"/>
              <a:gd name="connsiteX1" fmla="*/ 920635 w 1842472"/>
              <a:gd name="connsiteY1" fmla="*/ 7529 h 571058"/>
              <a:gd name="connsiteX2" fmla="*/ 1842472 w 1842472"/>
              <a:gd name="connsiteY2" fmla="*/ 571058 h 571058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597512">
                <a:moveTo>
                  <a:pt x="0" y="185808"/>
                </a:moveTo>
                <a:cubicBezTo>
                  <a:pt x="257868" y="-36495"/>
                  <a:pt x="714120" y="-19194"/>
                  <a:pt x="920635" y="33983"/>
                </a:cubicBezTo>
                <a:cubicBezTo>
                  <a:pt x="1195658" y="99267"/>
                  <a:pt x="1667872" y="381547"/>
                  <a:pt x="1842472" y="597512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: figur 66">
            <a:extLst>
              <a:ext uri="{FF2B5EF4-FFF2-40B4-BE49-F238E27FC236}">
                <a16:creationId xmlns:a16="http://schemas.microsoft.com/office/drawing/2014/main" id="{FEED27E7-28B9-412E-AC69-1088515479FB}"/>
              </a:ext>
            </a:extLst>
          </p:cNvPr>
          <p:cNvSpPr/>
          <p:nvPr/>
        </p:nvSpPr>
        <p:spPr>
          <a:xfrm>
            <a:off x="1575009" y="1007800"/>
            <a:ext cx="2625965" cy="294571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55465" y="473370"/>
                  <a:pt x="561578" y="347494"/>
                  <a:pt x="841866" y="243052"/>
                </a:cubicBezTo>
                <a:cubicBezTo>
                  <a:pt x="1122154" y="138610"/>
                  <a:pt x="1445360" y="61649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8" name="Frihåndsform: figur 67">
            <a:extLst>
              <a:ext uri="{FF2B5EF4-FFF2-40B4-BE49-F238E27FC236}">
                <a16:creationId xmlns:a16="http://schemas.microsoft.com/office/drawing/2014/main" id="{0E4D21F1-72BB-4FD5-97C1-FE1424A34A46}"/>
              </a:ext>
            </a:extLst>
          </p:cNvPr>
          <p:cNvSpPr/>
          <p:nvPr/>
        </p:nvSpPr>
        <p:spPr>
          <a:xfrm flipH="1">
            <a:off x="1658965" y="1056086"/>
            <a:ext cx="2659503" cy="29323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80659" y="96578"/>
                  <a:pt x="632607" y="183182"/>
                  <a:pt x="855246" y="225746"/>
                </a:cubicBezTo>
                <a:cubicBezTo>
                  <a:pt x="1080876" y="278412"/>
                  <a:pt x="1619037" y="379754"/>
                  <a:pt x="2002084" y="420483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9" name="Frihåndsform: figur 68">
            <a:extLst>
              <a:ext uri="{FF2B5EF4-FFF2-40B4-BE49-F238E27FC236}">
                <a16:creationId xmlns:a16="http://schemas.microsoft.com/office/drawing/2014/main" id="{B9B483B8-3D1E-49B3-944C-C1A610CE9D84}"/>
              </a:ext>
            </a:extLst>
          </p:cNvPr>
          <p:cNvSpPr/>
          <p:nvPr/>
        </p:nvSpPr>
        <p:spPr>
          <a:xfrm flipV="1">
            <a:off x="2079088" y="3037032"/>
            <a:ext cx="4126891" cy="16358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949292 w 1998201"/>
              <a:gd name="connsiteY1" fmla="*/ 268128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692819" y="397891"/>
                  <a:pt x="1229581" y="319494"/>
                  <a:pt x="949292" y="268128"/>
                </a:cubicBezTo>
                <a:cubicBezTo>
                  <a:pt x="726449" y="220381"/>
                  <a:pt x="223617" y="84263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00"/>
              </a:solidFill>
            </a:endParaRP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ACB059B-5F38-4654-AC12-5D707ECDD3D6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2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0" name="TekstSylinder 69">
            <a:extLst>
              <a:ext uri="{FF2B5EF4-FFF2-40B4-BE49-F238E27FC236}">
                <a16:creationId xmlns:a16="http://schemas.microsoft.com/office/drawing/2014/main" id="{AF3C23D2-0535-42D2-A52B-175AC7769B25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2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90961A56-70D0-4D1A-B8B5-7E4ADC93DA80}"/>
              </a:ext>
            </a:extLst>
          </p:cNvPr>
          <p:cNvSpPr txBox="1"/>
          <p:nvPr/>
        </p:nvSpPr>
        <p:spPr>
          <a:xfrm>
            <a:off x="4331453" y="31945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/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2" name="TekstSylinder 71">
            <a:extLst>
              <a:ext uri="{FF2B5EF4-FFF2-40B4-BE49-F238E27FC236}">
                <a16:creationId xmlns:a16="http://schemas.microsoft.com/office/drawing/2014/main" id="{F0D7D156-470D-4C3B-B558-45BE4E2F948B}"/>
              </a:ext>
            </a:extLst>
          </p:cNvPr>
          <p:cNvSpPr txBox="1"/>
          <p:nvPr/>
        </p:nvSpPr>
        <p:spPr>
          <a:xfrm>
            <a:off x="2769673" y="4438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/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54" name="Frihåndsform: figur 53">
            <a:extLst>
              <a:ext uri="{FF2B5EF4-FFF2-40B4-BE49-F238E27FC236}">
                <a16:creationId xmlns:a16="http://schemas.microsoft.com/office/drawing/2014/main" id="{860548DC-2328-45CA-A325-68798AEC90EC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>
                <a:alpha val="2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62CB2F1A-F7CA-4354-864E-9305CF73FF93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2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kstSylinder 74">
            <a:extLst>
              <a:ext uri="{FF2B5EF4-FFF2-40B4-BE49-F238E27FC236}">
                <a16:creationId xmlns:a16="http://schemas.microsoft.com/office/drawing/2014/main" id="{E93C4991-9BEB-46A9-9CC4-95C51EC5D7D7}"/>
              </a:ext>
            </a:extLst>
          </p:cNvPr>
          <p:cNvSpPr txBox="1"/>
          <p:nvPr/>
        </p:nvSpPr>
        <p:spPr>
          <a:xfrm>
            <a:off x="3018675" y="200958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PROGRAMPAGE</a:t>
            </a:r>
          </a:p>
        </p:txBody>
      </p:sp>
    </p:spTree>
    <p:extLst>
      <p:ext uri="{BB962C8B-B14F-4D97-AF65-F5344CB8AC3E}">
        <p14:creationId xmlns:p14="http://schemas.microsoft.com/office/powerpoint/2010/main" val="77787663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7" y="4374525"/>
            <a:ext cx="184231" cy="27548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188</a:t>
            </a:fld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4" name="Frihåndsform: figur 63">
            <a:extLst>
              <a:ext uri="{FF2B5EF4-FFF2-40B4-BE49-F238E27FC236}">
                <a16:creationId xmlns:a16="http://schemas.microsoft.com/office/drawing/2014/main" id="{B8EE0E0C-FA9D-4B82-9299-71DDC646B70E}"/>
              </a:ext>
            </a:extLst>
          </p:cNvPr>
          <p:cNvSpPr/>
          <p:nvPr/>
        </p:nvSpPr>
        <p:spPr>
          <a:xfrm flipV="1">
            <a:off x="2104670" y="4586390"/>
            <a:ext cx="2344342" cy="18549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47494"/>
              <a:gd name="connsiteX1" fmla="*/ 946170 w 1998201"/>
              <a:gd name="connsiteY1" fmla="*/ 519646 h 547494"/>
              <a:gd name="connsiteX2" fmla="*/ 0 w 1998201"/>
              <a:gd name="connsiteY2" fmla="*/ 0 h 54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547494">
                <a:moveTo>
                  <a:pt x="1998201" y="421895"/>
                </a:moveTo>
                <a:cubicBezTo>
                  <a:pt x="1723075" y="558362"/>
                  <a:pt x="1226459" y="571012"/>
                  <a:pt x="946170" y="519646"/>
                </a:cubicBezTo>
                <a:cubicBezTo>
                  <a:pt x="723327" y="471899"/>
                  <a:pt x="219489" y="240357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5" name="Frihåndsform: figur 64">
            <a:extLst>
              <a:ext uri="{FF2B5EF4-FFF2-40B4-BE49-F238E27FC236}">
                <a16:creationId xmlns:a16="http://schemas.microsoft.com/office/drawing/2014/main" id="{7DDEBF1E-B049-4F1B-B33C-90C42129B50B}"/>
              </a:ext>
            </a:extLst>
          </p:cNvPr>
          <p:cNvSpPr/>
          <p:nvPr/>
        </p:nvSpPr>
        <p:spPr>
          <a:xfrm flipV="1">
            <a:off x="2104670" y="4704969"/>
            <a:ext cx="2376608" cy="1875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159354 h 571058"/>
              <a:gd name="connsiteX1" fmla="*/ 920635 w 1842472"/>
              <a:gd name="connsiteY1" fmla="*/ 7529 h 571058"/>
              <a:gd name="connsiteX2" fmla="*/ 1842472 w 1842472"/>
              <a:gd name="connsiteY2" fmla="*/ 571058 h 571058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597512">
                <a:moveTo>
                  <a:pt x="0" y="185808"/>
                </a:moveTo>
                <a:cubicBezTo>
                  <a:pt x="257868" y="-36495"/>
                  <a:pt x="714120" y="-19194"/>
                  <a:pt x="920635" y="33983"/>
                </a:cubicBezTo>
                <a:cubicBezTo>
                  <a:pt x="1195658" y="99267"/>
                  <a:pt x="1667872" y="381547"/>
                  <a:pt x="1842472" y="597512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: figur 66">
            <a:extLst>
              <a:ext uri="{FF2B5EF4-FFF2-40B4-BE49-F238E27FC236}">
                <a16:creationId xmlns:a16="http://schemas.microsoft.com/office/drawing/2014/main" id="{FEED27E7-28B9-412E-AC69-1088515479FB}"/>
              </a:ext>
            </a:extLst>
          </p:cNvPr>
          <p:cNvSpPr/>
          <p:nvPr/>
        </p:nvSpPr>
        <p:spPr>
          <a:xfrm>
            <a:off x="1575009" y="1007800"/>
            <a:ext cx="2625965" cy="294571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55465" y="473370"/>
                  <a:pt x="561578" y="347494"/>
                  <a:pt x="841866" y="243052"/>
                </a:cubicBezTo>
                <a:cubicBezTo>
                  <a:pt x="1122154" y="138610"/>
                  <a:pt x="1445360" y="61649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8" name="Frihåndsform: figur 67">
            <a:extLst>
              <a:ext uri="{FF2B5EF4-FFF2-40B4-BE49-F238E27FC236}">
                <a16:creationId xmlns:a16="http://schemas.microsoft.com/office/drawing/2014/main" id="{0E4D21F1-72BB-4FD5-97C1-FE1424A34A46}"/>
              </a:ext>
            </a:extLst>
          </p:cNvPr>
          <p:cNvSpPr/>
          <p:nvPr/>
        </p:nvSpPr>
        <p:spPr>
          <a:xfrm flipH="1">
            <a:off x="1658965" y="1056086"/>
            <a:ext cx="2659503" cy="29323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80659" y="96578"/>
                  <a:pt x="632607" y="183182"/>
                  <a:pt x="855246" y="225746"/>
                </a:cubicBezTo>
                <a:cubicBezTo>
                  <a:pt x="1080876" y="278412"/>
                  <a:pt x="1619037" y="379754"/>
                  <a:pt x="2002084" y="420483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9" name="Frihåndsform: figur 68">
            <a:extLst>
              <a:ext uri="{FF2B5EF4-FFF2-40B4-BE49-F238E27FC236}">
                <a16:creationId xmlns:a16="http://schemas.microsoft.com/office/drawing/2014/main" id="{B9B483B8-3D1E-49B3-944C-C1A610CE9D84}"/>
              </a:ext>
            </a:extLst>
          </p:cNvPr>
          <p:cNvSpPr/>
          <p:nvPr/>
        </p:nvSpPr>
        <p:spPr>
          <a:xfrm flipV="1">
            <a:off x="2079088" y="3037032"/>
            <a:ext cx="4126891" cy="16358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949292 w 1998201"/>
              <a:gd name="connsiteY1" fmla="*/ 268128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692819" y="397891"/>
                  <a:pt x="1229581" y="319494"/>
                  <a:pt x="949292" y="268128"/>
                </a:cubicBezTo>
                <a:cubicBezTo>
                  <a:pt x="726449" y="220381"/>
                  <a:pt x="223617" y="84263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00"/>
              </a:solidFill>
            </a:endParaRPr>
          </a:p>
        </p:txBody>
      </p: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90961A56-70D0-4D1A-B8B5-7E4ADC93DA80}"/>
              </a:ext>
            </a:extLst>
          </p:cNvPr>
          <p:cNvSpPr txBox="1"/>
          <p:nvPr/>
        </p:nvSpPr>
        <p:spPr>
          <a:xfrm>
            <a:off x="4331453" y="31945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/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2" name="TekstSylinder 71">
            <a:extLst>
              <a:ext uri="{FF2B5EF4-FFF2-40B4-BE49-F238E27FC236}">
                <a16:creationId xmlns:a16="http://schemas.microsoft.com/office/drawing/2014/main" id="{F0D7D156-470D-4C3B-B558-45BE4E2F948B}"/>
              </a:ext>
            </a:extLst>
          </p:cNvPr>
          <p:cNvSpPr txBox="1"/>
          <p:nvPr/>
        </p:nvSpPr>
        <p:spPr>
          <a:xfrm>
            <a:off x="2769673" y="4438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/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kstSylinder 74">
            <a:extLst>
              <a:ext uri="{FF2B5EF4-FFF2-40B4-BE49-F238E27FC236}">
                <a16:creationId xmlns:a16="http://schemas.microsoft.com/office/drawing/2014/main" id="{E93C4991-9BEB-46A9-9CC4-95C51EC5D7D7}"/>
              </a:ext>
            </a:extLst>
          </p:cNvPr>
          <p:cNvSpPr txBox="1"/>
          <p:nvPr/>
        </p:nvSpPr>
        <p:spPr>
          <a:xfrm>
            <a:off x="3018675" y="200958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PROGRAMPAGE</a:t>
            </a:r>
          </a:p>
        </p:txBody>
      </p:sp>
    </p:spTree>
    <p:extLst>
      <p:ext uri="{BB962C8B-B14F-4D97-AF65-F5344CB8AC3E}">
        <p14:creationId xmlns:p14="http://schemas.microsoft.com/office/powerpoint/2010/main" val="259044344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127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HYPERMEDIA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FORMAT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266219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SOCIO-TECHNICAL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CONTEXT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77104351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65474" y="1560396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YPERMEDIA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PPLICATION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ANGUAGE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54813085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8008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HAL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0602699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8008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LIGHTWEIGHT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95522544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8008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GRADUAL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6186285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52445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RESOURCES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HAVE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LINKS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AND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61864983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52445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LINKS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HAVE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TARGET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AND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RELATION</a:t>
            </a:r>
          </a:p>
        </p:txBody>
      </p:sp>
    </p:spTree>
    <p:extLst>
      <p:ext uri="{BB962C8B-B14F-4D97-AF65-F5344CB8AC3E}">
        <p14:creationId xmlns:p14="http://schemas.microsoft.com/office/powerpoint/2010/main" val="65360668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34699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RESOURCES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MAY HAVE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EMBEDDED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RESOURCES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16137717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HAL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EXAMPLES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99096783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198</a:t>
            </a:fld>
            <a:endParaRPr lang="nb-NO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5404"/>
            <a:ext cx="9144000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0091C4"/>
                </a:solidFill>
                <a:effectLst/>
                <a:latin typeface="Consolas" panose="020B0609020204030204" pitchFamily="49" charset="0"/>
              </a:rPr>
              <a:t>"tv/series/skam"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59857797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199</a:t>
            </a:fld>
            <a:endParaRPr lang="nb-NO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5404"/>
            <a:ext cx="9144000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0091C4"/>
                </a:solidFill>
                <a:effectLst/>
                <a:latin typeface="Consolas" panose="020B0609020204030204" pitchFamily="49" charset="0"/>
              </a:rPr>
              <a:t>"tv/series/skam"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415AEFA9-06BE-484A-BB4B-4FEBE0CEE400}"/>
              </a:ext>
            </a:extLst>
          </p:cNvPr>
          <p:cNvSpPr/>
          <p:nvPr/>
        </p:nvSpPr>
        <p:spPr>
          <a:xfrm>
            <a:off x="1044107" y="1566408"/>
            <a:ext cx="2361356" cy="637782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1356" h="637782">
                <a:moveTo>
                  <a:pt x="37272" y="477079"/>
                </a:moveTo>
                <a:cubicBezTo>
                  <a:pt x="-2485" y="410818"/>
                  <a:pt x="-10437" y="282272"/>
                  <a:pt x="13417" y="214686"/>
                </a:cubicBezTo>
                <a:cubicBezTo>
                  <a:pt x="37271" y="147100"/>
                  <a:pt x="92931" y="104693"/>
                  <a:pt x="180395" y="71562"/>
                </a:cubicBezTo>
                <a:cubicBezTo>
                  <a:pt x="267860" y="38432"/>
                  <a:pt x="350023" y="27830"/>
                  <a:pt x="538204" y="15903"/>
                </a:cubicBezTo>
                <a:cubicBezTo>
                  <a:pt x="726385" y="3976"/>
                  <a:pt x="1052387" y="5301"/>
                  <a:pt x="1309479" y="0"/>
                </a:cubicBezTo>
                <a:cubicBezTo>
                  <a:pt x="1569222" y="15903"/>
                  <a:pt x="1915105" y="2652"/>
                  <a:pt x="2088708" y="47709"/>
                </a:cubicBezTo>
                <a:cubicBezTo>
                  <a:pt x="2262311" y="92766"/>
                  <a:pt x="2323271" y="193483"/>
                  <a:pt x="2351100" y="270345"/>
                </a:cubicBezTo>
                <a:cubicBezTo>
                  <a:pt x="2378929" y="347207"/>
                  <a:pt x="2351100" y="449249"/>
                  <a:pt x="2255685" y="508884"/>
                </a:cubicBezTo>
                <a:cubicBezTo>
                  <a:pt x="2160270" y="568519"/>
                  <a:pt x="1983107" y="625908"/>
                  <a:pt x="1778607" y="628155"/>
                </a:cubicBezTo>
                <a:lnTo>
                  <a:pt x="1055038" y="636105"/>
                </a:lnTo>
                <a:cubicBezTo>
                  <a:pt x="768791" y="640081"/>
                  <a:pt x="421585" y="638755"/>
                  <a:pt x="251957" y="612251"/>
                </a:cubicBezTo>
                <a:cubicBezTo>
                  <a:pt x="82329" y="585747"/>
                  <a:pt x="77029" y="543340"/>
                  <a:pt x="37272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47668FF3-28AC-43A6-B527-8ACDF7F093BD}"/>
              </a:ext>
            </a:extLst>
          </p:cNvPr>
          <p:cNvSpPr txBox="1"/>
          <p:nvPr/>
        </p:nvSpPr>
        <p:spPr>
          <a:xfrm>
            <a:off x="3991553" y="826841"/>
            <a:ext cx="3472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COLLECTION OF LINKS</a:t>
            </a:r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3B6F6BC7-C4AA-4ED5-BE03-AFEDF05D3F84}"/>
              </a:ext>
            </a:extLst>
          </p:cNvPr>
          <p:cNvSpPr/>
          <p:nvPr/>
        </p:nvSpPr>
        <p:spPr>
          <a:xfrm flipH="1">
            <a:off x="3405463" y="1280165"/>
            <a:ext cx="586090" cy="3816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429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</a:t>
            </a:fld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2684AD20-10BC-4384-B893-017DBB329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32" y="2647186"/>
            <a:ext cx="7284735" cy="15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BUSINESS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PERSPECTIVE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15513826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200</a:t>
            </a:fld>
            <a:endParaRPr lang="nb-NO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5404"/>
            <a:ext cx="9144000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0091C4"/>
                </a:solidFill>
                <a:effectLst/>
                <a:latin typeface="Consolas" panose="020B0609020204030204" pitchFamily="49" charset="0"/>
              </a:rPr>
              <a:t>"tv/series/skam"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415AEFA9-06BE-484A-BB4B-4FEBE0CEE400}"/>
              </a:ext>
            </a:extLst>
          </p:cNvPr>
          <p:cNvSpPr/>
          <p:nvPr/>
        </p:nvSpPr>
        <p:spPr>
          <a:xfrm>
            <a:off x="1956020" y="2541100"/>
            <a:ext cx="1796995" cy="637782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1356" h="637782">
                <a:moveTo>
                  <a:pt x="37272" y="477079"/>
                </a:moveTo>
                <a:cubicBezTo>
                  <a:pt x="-2485" y="410818"/>
                  <a:pt x="-10437" y="282272"/>
                  <a:pt x="13417" y="214686"/>
                </a:cubicBezTo>
                <a:cubicBezTo>
                  <a:pt x="37271" y="147100"/>
                  <a:pt x="92931" y="104693"/>
                  <a:pt x="180395" y="71562"/>
                </a:cubicBezTo>
                <a:cubicBezTo>
                  <a:pt x="267860" y="38432"/>
                  <a:pt x="350023" y="27830"/>
                  <a:pt x="538204" y="15903"/>
                </a:cubicBezTo>
                <a:cubicBezTo>
                  <a:pt x="726385" y="3976"/>
                  <a:pt x="1052387" y="5301"/>
                  <a:pt x="1309479" y="0"/>
                </a:cubicBezTo>
                <a:cubicBezTo>
                  <a:pt x="1569222" y="15903"/>
                  <a:pt x="1915105" y="2652"/>
                  <a:pt x="2088708" y="47709"/>
                </a:cubicBezTo>
                <a:cubicBezTo>
                  <a:pt x="2262311" y="92766"/>
                  <a:pt x="2323271" y="193483"/>
                  <a:pt x="2351100" y="270345"/>
                </a:cubicBezTo>
                <a:cubicBezTo>
                  <a:pt x="2378929" y="347207"/>
                  <a:pt x="2351100" y="449249"/>
                  <a:pt x="2255685" y="508884"/>
                </a:cubicBezTo>
                <a:cubicBezTo>
                  <a:pt x="2160270" y="568519"/>
                  <a:pt x="1983107" y="625908"/>
                  <a:pt x="1778607" y="628155"/>
                </a:cubicBezTo>
                <a:lnTo>
                  <a:pt x="1055038" y="636105"/>
                </a:lnTo>
                <a:cubicBezTo>
                  <a:pt x="768791" y="640081"/>
                  <a:pt x="421585" y="638755"/>
                  <a:pt x="251957" y="612251"/>
                </a:cubicBezTo>
                <a:cubicBezTo>
                  <a:pt x="82329" y="585747"/>
                  <a:pt x="77029" y="543340"/>
                  <a:pt x="37272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47668FF3-28AC-43A6-B527-8ACDF7F093BD}"/>
              </a:ext>
            </a:extLst>
          </p:cNvPr>
          <p:cNvSpPr txBox="1"/>
          <p:nvPr/>
        </p:nvSpPr>
        <p:spPr>
          <a:xfrm>
            <a:off x="4341411" y="1796896"/>
            <a:ext cx="2454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LINK RELATION</a:t>
            </a:r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3B6F6BC7-C4AA-4ED5-BE03-AFEDF05D3F84}"/>
              </a:ext>
            </a:extLst>
          </p:cNvPr>
          <p:cNvSpPr/>
          <p:nvPr/>
        </p:nvSpPr>
        <p:spPr>
          <a:xfrm flipH="1">
            <a:off x="3755321" y="2250220"/>
            <a:ext cx="586090" cy="3816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231614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201</a:t>
            </a:fld>
            <a:endParaRPr lang="nb-NO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5404"/>
            <a:ext cx="9144000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0091C4"/>
                </a:solidFill>
                <a:effectLst/>
                <a:latin typeface="Consolas" panose="020B0609020204030204" pitchFamily="49" charset="0"/>
              </a:rPr>
              <a:t>"tv/series/skam"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415AEFA9-06BE-484A-BB4B-4FEBE0CEE400}"/>
              </a:ext>
            </a:extLst>
          </p:cNvPr>
          <p:cNvSpPr/>
          <p:nvPr/>
        </p:nvSpPr>
        <p:spPr>
          <a:xfrm>
            <a:off x="2895341" y="3488015"/>
            <a:ext cx="1394401" cy="637687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07133"/>
              <a:gd name="connsiteY0" fmla="*/ 477079 h 637782"/>
              <a:gd name="connsiteX1" fmla="*/ 13417 w 2307133"/>
              <a:gd name="connsiteY1" fmla="*/ 214686 h 637782"/>
              <a:gd name="connsiteX2" fmla="*/ 180395 w 2307133"/>
              <a:gd name="connsiteY2" fmla="*/ 71562 h 637782"/>
              <a:gd name="connsiteX3" fmla="*/ 538204 w 2307133"/>
              <a:gd name="connsiteY3" fmla="*/ 15903 h 637782"/>
              <a:gd name="connsiteX4" fmla="*/ 1309479 w 2307133"/>
              <a:gd name="connsiteY4" fmla="*/ 0 h 637782"/>
              <a:gd name="connsiteX5" fmla="*/ 2088708 w 2307133"/>
              <a:gd name="connsiteY5" fmla="*/ 47709 h 637782"/>
              <a:gd name="connsiteX6" fmla="*/ 2275217 w 2307133"/>
              <a:gd name="connsiteY6" fmla="*/ 262394 h 637782"/>
              <a:gd name="connsiteX7" fmla="*/ 2255685 w 2307133"/>
              <a:gd name="connsiteY7" fmla="*/ 508884 h 637782"/>
              <a:gd name="connsiteX8" fmla="*/ 1778607 w 2307133"/>
              <a:gd name="connsiteY8" fmla="*/ 628155 h 637782"/>
              <a:gd name="connsiteX9" fmla="*/ 1055038 w 2307133"/>
              <a:gd name="connsiteY9" fmla="*/ 636105 h 637782"/>
              <a:gd name="connsiteX10" fmla="*/ 251957 w 2307133"/>
              <a:gd name="connsiteY10" fmla="*/ 612251 h 637782"/>
              <a:gd name="connsiteX11" fmla="*/ 37272 w 2307133"/>
              <a:gd name="connsiteY11" fmla="*/ 477079 h 637782"/>
              <a:gd name="connsiteX0" fmla="*/ 37272 w 2279172"/>
              <a:gd name="connsiteY0" fmla="*/ 477079 h 637782"/>
              <a:gd name="connsiteX1" fmla="*/ 13417 w 2279172"/>
              <a:gd name="connsiteY1" fmla="*/ 214686 h 637782"/>
              <a:gd name="connsiteX2" fmla="*/ 180395 w 2279172"/>
              <a:gd name="connsiteY2" fmla="*/ 71562 h 637782"/>
              <a:gd name="connsiteX3" fmla="*/ 538204 w 2279172"/>
              <a:gd name="connsiteY3" fmla="*/ 15903 h 637782"/>
              <a:gd name="connsiteX4" fmla="*/ 1309479 w 2279172"/>
              <a:gd name="connsiteY4" fmla="*/ 0 h 637782"/>
              <a:gd name="connsiteX5" fmla="*/ 2088708 w 2279172"/>
              <a:gd name="connsiteY5" fmla="*/ 47709 h 637782"/>
              <a:gd name="connsiteX6" fmla="*/ 2275217 w 2279172"/>
              <a:gd name="connsiteY6" fmla="*/ 262394 h 637782"/>
              <a:gd name="connsiteX7" fmla="*/ 2179802 w 2279172"/>
              <a:gd name="connsiteY7" fmla="*/ 532738 h 637782"/>
              <a:gd name="connsiteX8" fmla="*/ 1778607 w 2279172"/>
              <a:gd name="connsiteY8" fmla="*/ 628155 h 637782"/>
              <a:gd name="connsiteX9" fmla="*/ 1055038 w 2279172"/>
              <a:gd name="connsiteY9" fmla="*/ 636105 h 637782"/>
              <a:gd name="connsiteX10" fmla="*/ 251957 w 2279172"/>
              <a:gd name="connsiteY10" fmla="*/ 612251 h 637782"/>
              <a:gd name="connsiteX11" fmla="*/ 37272 w 2279172"/>
              <a:gd name="connsiteY11" fmla="*/ 477079 h 637782"/>
              <a:gd name="connsiteX0" fmla="*/ 44557 w 2286457"/>
              <a:gd name="connsiteY0" fmla="*/ 477079 h 637687"/>
              <a:gd name="connsiteX1" fmla="*/ 20702 w 2286457"/>
              <a:gd name="connsiteY1" fmla="*/ 214686 h 637687"/>
              <a:gd name="connsiteX2" fmla="*/ 187680 w 2286457"/>
              <a:gd name="connsiteY2" fmla="*/ 71562 h 637687"/>
              <a:gd name="connsiteX3" fmla="*/ 545489 w 2286457"/>
              <a:gd name="connsiteY3" fmla="*/ 15903 h 637687"/>
              <a:gd name="connsiteX4" fmla="*/ 1316764 w 2286457"/>
              <a:gd name="connsiteY4" fmla="*/ 0 h 637687"/>
              <a:gd name="connsiteX5" fmla="*/ 2095993 w 2286457"/>
              <a:gd name="connsiteY5" fmla="*/ 47709 h 637687"/>
              <a:gd name="connsiteX6" fmla="*/ 2282502 w 2286457"/>
              <a:gd name="connsiteY6" fmla="*/ 262394 h 637687"/>
              <a:gd name="connsiteX7" fmla="*/ 2187087 w 2286457"/>
              <a:gd name="connsiteY7" fmla="*/ 532738 h 637687"/>
              <a:gd name="connsiteX8" fmla="*/ 1785892 w 2286457"/>
              <a:gd name="connsiteY8" fmla="*/ 628155 h 637687"/>
              <a:gd name="connsiteX9" fmla="*/ 1062323 w 2286457"/>
              <a:gd name="connsiteY9" fmla="*/ 636105 h 637687"/>
              <a:gd name="connsiteX10" fmla="*/ 398361 w 2286457"/>
              <a:gd name="connsiteY10" fmla="*/ 604300 h 637687"/>
              <a:gd name="connsiteX11" fmla="*/ 44557 w 2286457"/>
              <a:gd name="connsiteY11" fmla="*/ 477079 h 637687"/>
              <a:gd name="connsiteX0" fmla="*/ 89771 w 2268434"/>
              <a:gd name="connsiteY0" fmla="*/ 477079 h 637687"/>
              <a:gd name="connsiteX1" fmla="*/ 2679 w 2268434"/>
              <a:gd name="connsiteY1" fmla="*/ 214686 h 637687"/>
              <a:gd name="connsiteX2" fmla="*/ 169657 w 2268434"/>
              <a:gd name="connsiteY2" fmla="*/ 71562 h 637687"/>
              <a:gd name="connsiteX3" fmla="*/ 527466 w 2268434"/>
              <a:gd name="connsiteY3" fmla="*/ 15903 h 637687"/>
              <a:gd name="connsiteX4" fmla="*/ 1298741 w 2268434"/>
              <a:gd name="connsiteY4" fmla="*/ 0 h 637687"/>
              <a:gd name="connsiteX5" fmla="*/ 2077970 w 2268434"/>
              <a:gd name="connsiteY5" fmla="*/ 47709 h 637687"/>
              <a:gd name="connsiteX6" fmla="*/ 2264479 w 2268434"/>
              <a:gd name="connsiteY6" fmla="*/ 262394 h 637687"/>
              <a:gd name="connsiteX7" fmla="*/ 2169064 w 2268434"/>
              <a:gd name="connsiteY7" fmla="*/ 532738 h 637687"/>
              <a:gd name="connsiteX8" fmla="*/ 1767869 w 2268434"/>
              <a:gd name="connsiteY8" fmla="*/ 628155 h 637687"/>
              <a:gd name="connsiteX9" fmla="*/ 1044300 w 2268434"/>
              <a:gd name="connsiteY9" fmla="*/ 636105 h 637687"/>
              <a:gd name="connsiteX10" fmla="*/ 380338 w 2268434"/>
              <a:gd name="connsiteY10" fmla="*/ 604300 h 637687"/>
              <a:gd name="connsiteX11" fmla="*/ 89771 w 2268434"/>
              <a:gd name="connsiteY11" fmla="*/ 477079 h 637687"/>
              <a:gd name="connsiteX0" fmla="*/ 36682 w 2215345"/>
              <a:gd name="connsiteY0" fmla="*/ 477079 h 637687"/>
              <a:gd name="connsiteX1" fmla="*/ 12825 w 2215345"/>
              <a:gd name="connsiteY1" fmla="*/ 214686 h 637687"/>
              <a:gd name="connsiteX2" fmla="*/ 116568 w 2215345"/>
              <a:gd name="connsiteY2" fmla="*/ 71562 h 637687"/>
              <a:gd name="connsiteX3" fmla="*/ 474377 w 2215345"/>
              <a:gd name="connsiteY3" fmla="*/ 15903 h 637687"/>
              <a:gd name="connsiteX4" fmla="*/ 1245652 w 2215345"/>
              <a:gd name="connsiteY4" fmla="*/ 0 h 637687"/>
              <a:gd name="connsiteX5" fmla="*/ 2024881 w 2215345"/>
              <a:gd name="connsiteY5" fmla="*/ 47709 h 637687"/>
              <a:gd name="connsiteX6" fmla="*/ 2211390 w 2215345"/>
              <a:gd name="connsiteY6" fmla="*/ 262394 h 637687"/>
              <a:gd name="connsiteX7" fmla="*/ 2115975 w 2215345"/>
              <a:gd name="connsiteY7" fmla="*/ 532738 h 637687"/>
              <a:gd name="connsiteX8" fmla="*/ 1714780 w 2215345"/>
              <a:gd name="connsiteY8" fmla="*/ 628155 h 637687"/>
              <a:gd name="connsiteX9" fmla="*/ 991211 w 2215345"/>
              <a:gd name="connsiteY9" fmla="*/ 636105 h 637687"/>
              <a:gd name="connsiteX10" fmla="*/ 327249 w 2215345"/>
              <a:gd name="connsiteY10" fmla="*/ 604300 h 637687"/>
              <a:gd name="connsiteX11" fmla="*/ 36682 w 2215345"/>
              <a:gd name="connsiteY11" fmla="*/ 477079 h 637687"/>
              <a:gd name="connsiteX0" fmla="*/ 39241 w 2217904"/>
              <a:gd name="connsiteY0" fmla="*/ 477079 h 637687"/>
              <a:gd name="connsiteX1" fmla="*/ 15384 w 2217904"/>
              <a:gd name="connsiteY1" fmla="*/ 214686 h 637687"/>
              <a:gd name="connsiteX2" fmla="*/ 157068 w 2217904"/>
              <a:gd name="connsiteY2" fmla="*/ 79514 h 637687"/>
              <a:gd name="connsiteX3" fmla="*/ 476936 w 2217904"/>
              <a:gd name="connsiteY3" fmla="*/ 15903 h 637687"/>
              <a:gd name="connsiteX4" fmla="*/ 1248211 w 2217904"/>
              <a:gd name="connsiteY4" fmla="*/ 0 h 637687"/>
              <a:gd name="connsiteX5" fmla="*/ 2027440 w 2217904"/>
              <a:gd name="connsiteY5" fmla="*/ 47709 h 637687"/>
              <a:gd name="connsiteX6" fmla="*/ 2213949 w 2217904"/>
              <a:gd name="connsiteY6" fmla="*/ 262394 h 637687"/>
              <a:gd name="connsiteX7" fmla="*/ 2118534 w 2217904"/>
              <a:gd name="connsiteY7" fmla="*/ 532738 h 637687"/>
              <a:gd name="connsiteX8" fmla="*/ 1717339 w 2217904"/>
              <a:gd name="connsiteY8" fmla="*/ 628155 h 637687"/>
              <a:gd name="connsiteX9" fmla="*/ 993770 w 2217904"/>
              <a:gd name="connsiteY9" fmla="*/ 636105 h 637687"/>
              <a:gd name="connsiteX10" fmla="*/ 329808 w 2217904"/>
              <a:gd name="connsiteY10" fmla="*/ 604300 h 637687"/>
              <a:gd name="connsiteX11" fmla="*/ 39241 w 2217904"/>
              <a:gd name="connsiteY11" fmla="*/ 477079 h 637687"/>
              <a:gd name="connsiteX0" fmla="*/ 39243 w 2217906"/>
              <a:gd name="connsiteY0" fmla="*/ 477079 h 637687"/>
              <a:gd name="connsiteX1" fmla="*/ 15386 w 2217906"/>
              <a:gd name="connsiteY1" fmla="*/ 214686 h 637687"/>
              <a:gd name="connsiteX2" fmla="*/ 157070 w 2217906"/>
              <a:gd name="connsiteY2" fmla="*/ 79514 h 637687"/>
              <a:gd name="connsiteX3" fmla="*/ 552819 w 2217906"/>
              <a:gd name="connsiteY3" fmla="*/ 15903 h 637687"/>
              <a:gd name="connsiteX4" fmla="*/ 1248213 w 2217906"/>
              <a:gd name="connsiteY4" fmla="*/ 0 h 637687"/>
              <a:gd name="connsiteX5" fmla="*/ 2027442 w 2217906"/>
              <a:gd name="connsiteY5" fmla="*/ 47709 h 637687"/>
              <a:gd name="connsiteX6" fmla="*/ 2213951 w 2217906"/>
              <a:gd name="connsiteY6" fmla="*/ 262394 h 637687"/>
              <a:gd name="connsiteX7" fmla="*/ 2118536 w 2217906"/>
              <a:gd name="connsiteY7" fmla="*/ 532738 h 637687"/>
              <a:gd name="connsiteX8" fmla="*/ 1717341 w 2217906"/>
              <a:gd name="connsiteY8" fmla="*/ 628155 h 637687"/>
              <a:gd name="connsiteX9" fmla="*/ 993772 w 2217906"/>
              <a:gd name="connsiteY9" fmla="*/ 636105 h 637687"/>
              <a:gd name="connsiteX10" fmla="*/ 329810 w 2217906"/>
              <a:gd name="connsiteY10" fmla="*/ 604300 h 637687"/>
              <a:gd name="connsiteX11" fmla="*/ 39243 w 2217906"/>
              <a:gd name="connsiteY11" fmla="*/ 477079 h 63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7906" h="637687">
                <a:moveTo>
                  <a:pt x="39243" y="477079"/>
                </a:moveTo>
                <a:cubicBezTo>
                  <a:pt x="-13161" y="412143"/>
                  <a:pt x="-4252" y="280947"/>
                  <a:pt x="15386" y="214686"/>
                </a:cubicBezTo>
                <a:cubicBezTo>
                  <a:pt x="35024" y="148425"/>
                  <a:pt x="67498" y="112645"/>
                  <a:pt x="157070" y="79514"/>
                </a:cubicBezTo>
                <a:cubicBezTo>
                  <a:pt x="246642" y="46383"/>
                  <a:pt x="370962" y="29155"/>
                  <a:pt x="552819" y="15903"/>
                </a:cubicBezTo>
                <a:cubicBezTo>
                  <a:pt x="734676" y="2651"/>
                  <a:pt x="991121" y="5301"/>
                  <a:pt x="1248213" y="0"/>
                </a:cubicBezTo>
                <a:cubicBezTo>
                  <a:pt x="1507956" y="15903"/>
                  <a:pt x="1866486" y="3977"/>
                  <a:pt x="2027442" y="47709"/>
                </a:cubicBezTo>
                <a:cubicBezTo>
                  <a:pt x="2188398" y="91441"/>
                  <a:pt x="2198769" y="181556"/>
                  <a:pt x="2213951" y="262394"/>
                </a:cubicBezTo>
                <a:cubicBezTo>
                  <a:pt x="2229133" y="343232"/>
                  <a:pt x="2201304" y="471778"/>
                  <a:pt x="2118536" y="532738"/>
                </a:cubicBezTo>
                <a:cubicBezTo>
                  <a:pt x="2035768" y="593698"/>
                  <a:pt x="1904802" y="610927"/>
                  <a:pt x="1717341" y="628155"/>
                </a:cubicBezTo>
                <a:cubicBezTo>
                  <a:pt x="1529880" y="645383"/>
                  <a:pt x="1234962" y="633455"/>
                  <a:pt x="993772" y="636105"/>
                </a:cubicBezTo>
                <a:cubicBezTo>
                  <a:pt x="707525" y="640081"/>
                  <a:pt x="488898" y="630804"/>
                  <a:pt x="329810" y="604300"/>
                </a:cubicBezTo>
                <a:cubicBezTo>
                  <a:pt x="170722" y="577796"/>
                  <a:pt x="91647" y="542015"/>
                  <a:pt x="39243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47668FF3-28AC-43A6-B527-8ACDF7F093BD}"/>
              </a:ext>
            </a:extLst>
          </p:cNvPr>
          <p:cNvSpPr txBox="1"/>
          <p:nvPr/>
        </p:nvSpPr>
        <p:spPr>
          <a:xfrm>
            <a:off x="3888186" y="2512514"/>
            <a:ext cx="13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TARGET</a:t>
            </a:r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3B6F6BC7-C4AA-4ED5-BE03-AFEDF05D3F84}"/>
              </a:ext>
            </a:extLst>
          </p:cNvPr>
          <p:cNvSpPr/>
          <p:nvPr/>
        </p:nvSpPr>
        <p:spPr>
          <a:xfrm flipH="1">
            <a:off x="3689403" y="3077154"/>
            <a:ext cx="310102" cy="35184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757352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202</a:t>
            </a:fld>
            <a:endParaRPr lang="nb-NO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5404"/>
            <a:ext cx="9144000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0091C4"/>
                </a:solidFill>
                <a:effectLst/>
                <a:latin typeface="Consolas" panose="020B0609020204030204" pitchFamily="49" charset="0"/>
              </a:rPr>
              <a:t>"tv/series/skam"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FBA88A18-E01A-47AA-907C-FBEDAAEB6B38}"/>
              </a:ext>
            </a:extLst>
          </p:cNvPr>
          <p:cNvSpPr/>
          <p:nvPr/>
        </p:nvSpPr>
        <p:spPr>
          <a:xfrm>
            <a:off x="4709649" y="3488016"/>
            <a:ext cx="3702831" cy="637782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1356" h="637782">
                <a:moveTo>
                  <a:pt x="37272" y="477079"/>
                </a:moveTo>
                <a:cubicBezTo>
                  <a:pt x="-2485" y="410818"/>
                  <a:pt x="-10437" y="282272"/>
                  <a:pt x="13417" y="214686"/>
                </a:cubicBezTo>
                <a:cubicBezTo>
                  <a:pt x="37271" y="147100"/>
                  <a:pt x="92931" y="104693"/>
                  <a:pt x="180395" y="71562"/>
                </a:cubicBezTo>
                <a:cubicBezTo>
                  <a:pt x="267860" y="38432"/>
                  <a:pt x="350023" y="27830"/>
                  <a:pt x="538204" y="15903"/>
                </a:cubicBezTo>
                <a:cubicBezTo>
                  <a:pt x="726385" y="3976"/>
                  <a:pt x="1052387" y="5301"/>
                  <a:pt x="1309479" y="0"/>
                </a:cubicBezTo>
                <a:cubicBezTo>
                  <a:pt x="1569222" y="15903"/>
                  <a:pt x="1915105" y="2652"/>
                  <a:pt x="2088708" y="47709"/>
                </a:cubicBezTo>
                <a:cubicBezTo>
                  <a:pt x="2262311" y="92766"/>
                  <a:pt x="2323271" y="193483"/>
                  <a:pt x="2351100" y="270345"/>
                </a:cubicBezTo>
                <a:cubicBezTo>
                  <a:pt x="2378929" y="347207"/>
                  <a:pt x="2351100" y="449249"/>
                  <a:pt x="2255685" y="508884"/>
                </a:cubicBezTo>
                <a:cubicBezTo>
                  <a:pt x="2160270" y="568519"/>
                  <a:pt x="1983107" y="625908"/>
                  <a:pt x="1778607" y="628155"/>
                </a:cubicBezTo>
                <a:lnTo>
                  <a:pt x="1055038" y="636105"/>
                </a:lnTo>
                <a:cubicBezTo>
                  <a:pt x="768791" y="640081"/>
                  <a:pt x="421585" y="638755"/>
                  <a:pt x="251957" y="612251"/>
                </a:cubicBezTo>
                <a:cubicBezTo>
                  <a:pt x="82329" y="585747"/>
                  <a:pt x="77029" y="543340"/>
                  <a:pt x="37272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CE140561-060A-4DB0-81C0-2A371BCA94F9}"/>
              </a:ext>
            </a:extLst>
          </p:cNvPr>
          <p:cNvSpPr txBox="1"/>
          <p:nvPr/>
        </p:nvSpPr>
        <p:spPr>
          <a:xfrm>
            <a:off x="5277256" y="4637610"/>
            <a:ext cx="13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URI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6FDB69BC-B881-459F-8277-850CC8B26438}"/>
              </a:ext>
            </a:extLst>
          </p:cNvPr>
          <p:cNvSpPr/>
          <p:nvPr/>
        </p:nvSpPr>
        <p:spPr>
          <a:xfrm flipV="1">
            <a:off x="5907821" y="4261898"/>
            <a:ext cx="357809" cy="42937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633969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203</a:t>
            </a:fld>
            <a:endParaRPr lang="nb-NO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5187"/>
            <a:ext cx="9144000" cy="61247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{ 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"/tv-show/1"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},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"manifest"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[{ 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",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"/manifest/1"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}, {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"synstolk",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"/manifest/2"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}]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99E05EB2-74A7-493F-9BE8-650588693373}"/>
              </a:ext>
            </a:extLst>
          </p:cNvPr>
          <p:cNvSpPr/>
          <p:nvPr/>
        </p:nvSpPr>
        <p:spPr>
          <a:xfrm>
            <a:off x="1044107" y="723475"/>
            <a:ext cx="1953535" cy="548734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1356" h="637782">
                <a:moveTo>
                  <a:pt x="37272" y="477079"/>
                </a:moveTo>
                <a:cubicBezTo>
                  <a:pt x="-2485" y="410818"/>
                  <a:pt x="-10437" y="282272"/>
                  <a:pt x="13417" y="214686"/>
                </a:cubicBezTo>
                <a:cubicBezTo>
                  <a:pt x="37271" y="147100"/>
                  <a:pt x="92931" y="104693"/>
                  <a:pt x="180395" y="71562"/>
                </a:cubicBezTo>
                <a:cubicBezTo>
                  <a:pt x="267860" y="38432"/>
                  <a:pt x="350023" y="27830"/>
                  <a:pt x="538204" y="15903"/>
                </a:cubicBezTo>
                <a:cubicBezTo>
                  <a:pt x="726385" y="3976"/>
                  <a:pt x="1052387" y="5301"/>
                  <a:pt x="1309479" y="0"/>
                </a:cubicBezTo>
                <a:cubicBezTo>
                  <a:pt x="1569222" y="15903"/>
                  <a:pt x="1915105" y="2652"/>
                  <a:pt x="2088708" y="47709"/>
                </a:cubicBezTo>
                <a:cubicBezTo>
                  <a:pt x="2262311" y="92766"/>
                  <a:pt x="2323271" y="193483"/>
                  <a:pt x="2351100" y="270345"/>
                </a:cubicBezTo>
                <a:cubicBezTo>
                  <a:pt x="2378929" y="347207"/>
                  <a:pt x="2351100" y="449249"/>
                  <a:pt x="2255685" y="508884"/>
                </a:cubicBezTo>
                <a:cubicBezTo>
                  <a:pt x="2160270" y="568519"/>
                  <a:pt x="1983107" y="625908"/>
                  <a:pt x="1778607" y="628155"/>
                </a:cubicBezTo>
                <a:lnTo>
                  <a:pt x="1055038" y="636105"/>
                </a:lnTo>
                <a:cubicBezTo>
                  <a:pt x="768791" y="640081"/>
                  <a:pt x="421585" y="638755"/>
                  <a:pt x="251957" y="612251"/>
                </a:cubicBezTo>
                <a:cubicBezTo>
                  <a:pt x="82329" y="585747"/>
                  <a:pt x="77029" y="543340"/>
                  <a:pt x="37272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7B7130FF-A26D-41E9-B3F0-7F694A649397}"/>
              </a:ext>
            </a:extLst>
          </p:cNvPr>
          <p:cNvSpPr txBox="1"/>
          <p:nvPr/>
        </p:nvSpPr>
        <p:spPr>
          <a:xfrm>
            <a:off x="3971143" y="258307"/>
            <a:ext cx="3472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COLLECTION OF LINKS</a:t>
            </a:r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17A5F862-553E-45F5-A3FC-D1FECF8BF85A}"/>
              </a:ext>
            </a:extLst>
          </p:cNvPr>
          <p:cNvSpPr/>
          <p:nvPr/>
        </p:nvSpPr>
        <p:spPr>
          <a:xfrm flipH="1">
            <a:off x="3069203" y="612250"/>
            <a:ext cx="858741" cy="2126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90675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">
            <a:extLst>
              <a:ext uri="{FF2B5EF4-FFF2-40B4-BE49-F238E27FC236}">
                <a16:creationId xmlns:a16="http://schemas.microsoft.com/office/drawing/2014/main" id="{CACAB09D-4A7C-4A9B-BB1F-C67F550AE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5187"/>
            <a:ext cx="9144000" cy="61247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{ 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"/tv-show/1"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},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"manifest"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[{ 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",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"/manifest/1"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}, {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"synstolk",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"/manifest/2"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}]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204</a:t>
            </a:fld>
            <a:endParaRPr lang="nb-NO"/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96EB8A72-409C-4435-AC02-96C142C681B8}"/>
              </a:ext>
            </a:extLst>
          </p:cNvPr>
          <p:cNvSpPr/>
          <p:nvPr/>
        </p:nvSpPr>
        <p:spPr>
          <a:xfrm>
            <a:off x="1436732" y="1235592"/>
            <a:ext cx="1433689" cy="456003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B1501798-096A-48D3-845A-1CE19A5CB492}"/>
              </a:ext>
            </a:extLst>
          </p:cNvPr>
          <p:cNvSpPr txBox="1"/>
          <p:nvPr/>
        </p:nvSpPr>
        <p:spPr>
          <a:xfrm>
            <a:off x="4118951" y="595595"/>
            <a:ext cx="2645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LINK RELATIONS</a:t>
            </a: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77622823-B92C-46E6-9885-69B979DB40ED}"/>
              </a:ext>
            </a:extLst>
          </p:cNvPr>
          <p:cNvSpPr/>
          <p:nvPr/>
        </p:nvSpPr>
        <p:spPr>
          <a:xfrm flipH="1">
            <a:off x="2934031" y="908565"/>
            <a:ext cx="1184920" cy="32702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7A81AE2A-DF0A-4C7A-A46B-47B62B67E291}"/>
              </a:ext>
            </a:extLst>
          </p:cNvPr>
          <p:cNvSpPr/>
          <p:nvPr/>
        </p:nvSpPr>
        <p:spPr>
          <a:xfrm>
            <a:off x="1428059" y="2461897"/>
            <a:ext cx="2133600" cy="469779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23036 w 2347120"/>
              <a:gd name="connsiteY0" fmla="*/ 477079 h 637782"/>
              <a:gd name="connsiteX1" fmla="*/ 22129 w 2347120"/>
              <a:gd name="connsiteY1" fmla="*/ 214685 h 637782"/>
              <a:gd name="connsiteX2" fmla="*/ 166159 w 2347120"/>
              <a:gd name="connsiteY2" fmla="*/ 71562 h 637782"/>
              <a:gd name="connsiteX3" fmla="*/ 523968 w 2347120"/>
              <a:gd name="connsiteY3" fmla="*/ 15903 h 637782"/>
              <a:gd name="connsiteX4" fmla="*/ 1295243 w 2347120"/>
              <a:gd name="connsiteY4" fmla="*/ 0 h 637782"/>
              <a:gd name="connsiteX5" fmla="*/ 2074472 w 2347120"/>
              <a:gd name="connsiteY5" fmla="*/ 47709 h 637782"/>
              <a:gd name="connsiteX6" fmla="*/ 2336864 w 2347120"/>
              <a:gd name="connsiteY6" fmla="*/ 270345 h 637782"/>
              <a:gd name="connsiteX7" fmla="*/ 2241449 w 2347120"/>
              <a:gd name="connsiteY7" fmla="*/ 508884 h 637782"/>
              <a:gd name="connsiteX8" fmla="*/ 1764371 w 2347120"/>
              <a:gd name="connsiteY8" fmla="*/ 628155 h 637782"/>
              <a:gd name="connsiteX9" fmla="*/ 1040802 w 2347120"/>
              <a:gd name="connsiteY9" fmla="*/ 636105 h 637782"/>
              <a:gd name="connsiteX10" fmla="*/ 237721 w 2347120"/>
              <a:gd name="connsiteY10" fmla="*/ 612251 h 637782"/>
              <a:gd name="connsiteX11" fmla="*/ 23036 w 2347120"/>
              <a:gd name="connsiteY11" fmla="*/ 477079 h 637782"/>
              <a:gd name="connsiteX0" fmla="*/ 45465 w 2331301"/>
              <a:gd name="connsiteY0" fmla="*/ 477079 h 637782"/>
              <a:gd name="connsiteX1" fmla="*/ 6310 w 2331301"/>
              <a:gd name="connsiteY1" fmla="*/ 214685 h 637782"/>
              <a:gd name="connsiteX2" fmla="*/ 150340 w 2331301"/>
              <a:gd name="connsiteY2" fmla="*/ 71562 h 637782"/>
              <a:gd name="connsiteX3" fmla="*/ 508149 w 2331301"/>
              <a:gd name="connsiteY3" fmla="*/ 15903 h 637782"/>
              <a:gd name="connsiteX4" fmla="*/ 1279424 w 2331301"/>
              <a:gd name="connsiteY4" fmla="*/ 0 h 637782"/>
              <a:gd name="connsiteX5" fmla="*/ 2058653 w 2331301"/>
              <a:gd name="connsiteY5" fmla="*/ 47709 h 637782"/>
              <a:gd name="connsiteX6" fmla="*/ 2321045 w 2331301"/>
              <a:gd name="connsiteY6" fmla="*/ 270345 h 637782"/>
              <a:gd name="connsiteX7" fmla="*/ 2225630 w 2331301"/>
              <a:gd name="connsiteY7" fmla="*/ 508884 h 637782"/>
              <a:gd name="connsiteX8" fmla="*/ 1748552 w 2331301"/>
              <a:gd name="connsiteY8" fmla="*/ 628155 h 637782"/>
              <a:gd name="connsiteX9" fmla="*/ 1024983 w 2331301"/>
              <a:gd name="connsiteY9" fmla="*/ 636105 h 637782"/>
              <a:gd name="connsiteX10" fmla="*/ 221902 w 2331301"/>
              <a:gd name="connsiteY10" fmla="*/ 612251 h 637782"/>
              <a:gd name="connsiteX11" fmla="*/ 45465 w 2331301"/>
              <a:gd name="connsiteY11" fmla="*/ 477079 h 637782"/>
              <a:gd name="connsiteX0" fmla="*/ 45465 w 2289965"/>
              <a:gd name="connsiteY0" fmla="*/ 477079 h 637782"/>
              <a:gd name="connsiteX1" fmla="*/ 6310 w 2289965"/>
              <a:gd name="connsiteY1" fmla="*/ 214685 h 637782"/>
              <a:gd name="connsiteX2" fmla="*/ 150340 w 2289965"/>
              <a:gd name="connsiteY2" fmla="*/ 71562 h 637782"/>
              <a:gd name="connsiteX3" fmla="*/ 508149 w 2289965"/>
              <a:gd name="connsiteY3" fmla="*/ 15903 h 637782"/>
              <a:gd name="connsiteX4" fmla="*/ 1279424 w 2289965"/>
              <a:gd name="connsiteY4" fmla="*/ 0 h 637782"/>
              <a:gd name="connsiteX5" fmla="*/ 2058653 w 2289965"/>
              <a:gd name="connsiteY5" fmla="*/ 47709 h 637782"/>
              <a:gd name="connsiteX6" fmla="*/ 2267498 w 2289965"/>
              <a:gd name="connsiteY6" fmla="*/ 228112 h 637782"/>
              <a:gd name="connsiteX7" fmla="*/ 2225630 w 2289965"/>
              <a:gd name="connsiteY7" fmla="*/ 508884 h 637782"/>
              <a:gd name="connsiteX8" fmla="*/ 1748552 w 2289965"/>
              <a:gd name="connsiteY8" fmla="*/ 628155 h 637782"/>
              <a:gd name="connsiteX9" fmla="*/ 1024983 w 2289965"/>
              <a:gd name="connsiteY9" fmla="*/ 636105 h 637782"/>
              <a:gd name="connsiteX10" fmla="*/ 221902 w 2289965"/>
              <a:gd name="connsiteY10" fmla="*/ 612251 h 637782"/>
              <a:gd name="connsiteX11" fmla="*/ 45465 w 2289965"/>
              <a:gd name="connsiteY11" fmla="*/ 477079 h 637782"/>
              <a:gd name="connsiteX0" fmla="*/ 45465 w 2271993"/>
              <a:gd name="connsiteY0" fmla="*/ 477079 h 639360"/>
              <a:gd name="connsiteX1" fmla="*/ 6310 w 2271993"/>
              <a:gd name="connsiteY1" fmla="*/ 214685 h 639360"/>
              <a:gd name="connsiteX2" fmla="*/ 150340 w 2271993"/>
              <a:gd name="connsiteY2" fmla="*/ 71562 h 639360"/>
              <a:gd name="connsiteX3" fmla="*/ 508149 w 2271993"/>
              <a:gd name="connsiteY3" fmla="*/ 15903 h 639360"/>
              <a:gd name="connsiteX4" fmla="*/ 1279424 w 2271993"/>
              <a:gd name="connsiteY4" fmla="*/ 0 h 639360"/>
              <a:gd name="connsiteX5" fmla="*/ 2058653 w 2271993"/>
              <a:gd name="connsiteY5" fmla="*/ 47709 h 639360"/>
              <a:gd name="connsiteX6" fmla="*/ 2267498 w 2271993"/>
              <a:gd name="connsiteY6" fmla="*/ 228112 h 639360"/>
              <a:gd name="connsiteX7" fmla="*/ 2164435 w 2271993"/>
              <a:gd name="connsiteY7" fmla="*/ 508884 h 639360"/>
              <a:gd name="connsiteX8" fmla="*/ 1748552 w 2271993"/>
              <a:gd name="connsiteY8" fmla="*/ 628155 h 639360"/>
              <a:gd name="connsiteX9" fmla="*/ 1024983 w 2271993"/>
              <a:gd name="connsiteY9" fmla="*/ 636105 h 639360"/>
              <a:gd name="connsiteX10" fmla="*/ 221902 w 2271993"/>
              <a:gd name="connsiteY10" fmla="*/ 612251 h 639360"/>
              <a:gd name="connsiteX11" fmla="*/ 45465 w 2271993"/>
              <a:gd name="connsiteY11" fmla="*/ 477079 h 639360"/>
              <a:gd name="connsiteX0" fmla="*/ 45465 w 2269994"/>
              <a:gd name="connsiteY0" fmla="*/ 477079 h 639359"/>
              <a:gd name="connsiteX1" fmla="*/ 6310 w 2269994"/>
              <a:gd name="connsiteY1" fmla="*/ 214685 h 639359"/>
              <a:gd name="connsiteX2" fmla="*/ 150340 w 2269994"/>
              <a:gd name="connsiteY2" fmla="*/ 71562 h 639359"/>
              <a:gd name="connsiteX3" fmla="*/ 508149 w 2269994"/>
              <a:gd name="connsiteY3" fmla="*/ 15903 h 639359"/>
              <a:gd name="connsiteX4" fmla="*/ 1279424 w 2269994"/>
              <a:gd name="connsiteY4" fmla="*/ 0 h 639359"/>
              <a:gd name="connsiteX5" fmla="*/ 2058653 w 2269994"/>
              <a:gd name="connsiteY5" fmla="*/ 47709 h 639359"/>
              <a:gd name="connsiteX6" fmla="*/ 2267498 w 2269994"/>
              <a:gd name="connsiteY6" fmla="*/ 228112 h 639359"/>
              <a:gd name="connsiteX7" fmla="*/ 2164435 w 2269994"/>
              <a:gd name="connsiteY7" fmla="*/ 508884 h 639359"/>
              <a:gd name="connsiteX8" fmla="*/ 1748552 w 2269994"/>
              <a:gd name="connsiteY8" fmla="*/ 628155 h 639359"/>
              <a:gd name="connsiteX9" fmla="*/ 1024983 w 2269994"/>
              <a:gd name="connsiteY9" fmla="*/ 636105 h 639359"/>
              <a:gd name="connsiteX10" fmla="*/ 221902 w 2269994"/>
              <a:gd name="connsiteY10" fmla="*/ 612251 h 639359"/>
              <a:gd name="connsiteX11" fmla="*/ 45465 w 2269994"/>
              <a:gd name="connsiteY11" fmla="*/ 477079 h 639359"/>
              <a:gd name="connsiteX0" fmla="*/ 45465 w 2238171"/>
              <a:gd name="connsiteY0" fmla="*/ 477079 h 639359"/>
              <a:gd name="connsiteX1" fmla="*/ 6310 w 2238171"/>
              <a:gd name="connsiteY1" fmla="*/ 214685 h 639359"/>
              <a:gd name="connsiteX2" fmla="*/ 150340 w 2238171"/>
              <a:gd name="connsiteY2" fmla="*/ 71562 h 639359"/>
              <a:gd name="connsiteX3" fmla="*/ 508149 w 2238171"/>
              <a:gd name="connsiteY3" fmla="*/ 15903 h 639359"/>
              <a:gd name="connsiteX4" fmla="*/ 1279424 w 2238171"/>
              <a:gd name="connsiteY4" fmla="*/ 0 h 639359"/>
              <a:gd name="connsiteX5" fmla="*/ 2058653 w 2238171"/>
              <a:gd name="connsiteY5" fmla="*/ 47709 h 639359"/>
              <a:gd name="connsiteX6" fmla="*/ 2229251 w 2238171"/>
              <a:gd name="connsiteY6" fmla="*/ 217554 h 639359"/>
              <a:gd name="connsiteX7" fmla="*/ 2164435 w 2238171"/>
              <a:gd name="connsiteY7" fmla="*/ 508884 h 639359"/>
              <a:gd name="connsiteX8" fmla="*/ 1748552 w 2238171"/>
              <a:gd name="connsiteY8" fmla="*/ 628155 h 639359"/>
              <a:gd name="connsiteX9" fmla="*/ 1024983 w 2238171"/>
              <a:gd name="connsiteY9" fmla="*/ 636105 h 639359"/>
              <a:gd name="connsiteX10" fmla="*/ 221902 w 2238171"/>
              <a:gd name="connsiteY10" fmla="*/ 612251 h 639359"/>
              <a:gd name="connsiteX11" fmla="*/ 45465 w 2238171"/>
              <a:gd name="connsiteY11" fmla="*/ 477079 h 639359"/>
              <a:gd name="connsiteX0" fmla="*/ 45465 w 2232125"/>
              <a:gd name="connsiteY0" fmla="*/ 477079 h 637781"/>
              <a:gd name="connsiteX1" fmla="*/ 6310 w 2232125"/>
              <a:gd name="connsiteY1" fmla="*/ 214685 h 637781"/>
              <a:gd name="connsiteX2" fmla="*/ 150340 w 2232125"/>
              <a:gd name="connsiteY2" fmla="*/ 71562 h 637781"/>
              <a:gd name="connsiteX3" fmla="*/ 508149 w 2232125"/>
              <a:gd name="connsiteY3" fmla="*/ 15903 h 637781"/>
              <a:gd name="connsiteX4" fmla="*/ 1279424 w 2232125"/>
              <a:gd name="connsiteY4" fmla="*/ 0 h 637781"/>
              <a:gd name="connsiteX5" fmla="*/ 2058653 w 2232125"/>
              <a:gd name="connsiteY5" fmla="*/ 47709 h 637781"/>
              <a:gd name="connsiteX6" fmla="*/ 2229251 w 2232125"/>
              <a:gd name="connsiteY6" fmla="*/ 217554 h 637781"/>
              <a:gd name="connsiteX7" fmla="*/ 2133837 w 2232125"/>
              <a:gd name="connsiteY7" fmla="*/ 551119 h 637781"/>
              <a:gd name="connsiteX8" fmla="*/ 1748552 w 2232125"/>
              <a:gd name="connsiteY8" fmla="*/ 628155 h 637781"/>
              <a:gd name="connsiteX9" fmla="*/ 1024983 w 2232125"/>
              <a:gd name="connsiteY9" fmla="*/ 636105 h 637781"/>
              <a:gd name="connsiteX10" fmla="*/ 221902 w 2232125"/>
              <a:gd name="connsiteY10" fmla="*/ 612251 h 637781"/>
              <a:gd name="connsiteX11" fmla="*/ 45465 w 2232125"/>
              <a:gd name="connsiteY11" fmla="*/ 477079 h 637781"/>
              <a:gd name="connsiteX0" fmla="*/ 45465 w 2236726"/>
              <a:gd name="connsiteY0" fmla="*/ 494428 h 655131"/>
              <a:gd name="connsiteX1" fmla="*/ 6310 w 2236726"/>
              <a:gd name="connsiteY1" fmla="*/ 232034 h 655131"/>
              <a:gd name="connsiteX2" fmla="*/ 150340 w 2236726"/>
              <a:gd name="connsiteY2" fmla="*/ 88911 h 655131"/>
              <a:gd name="connsiteX3" fmla="*/ 508149 w 2236726"/>
              <a:gd name="connsiteY3" fmla="*/ 33252 h 655131"/>
              <a:gd name="connsiteX4" fmla="*/ 1279424 w 2236726"/>
              <a:gd name="connsiteY4" fmla="*/ 17349 h 655131"/>
              <a:gd name="connsiteX5" fmla="*/ 1982157 w 2236726"/>
              <a:gd name="connsiteY5" fmla="*/ 12266 h 655131"/>
              <a:gd name="connsiteX6" fmla="*/ 2229251 w 2236726"/>
              <a:gd name="connsiteY6" fmla="*/ 234903 h 655131"/>
              <a:gd name="connsiteX7" fmla="*/ 2133837 w 2236726"/>
              <a:gd name="connsiteY7" fmla="*/ 568468 h 655131"/>
              <a:gd name="connsiteX8" fmla="*/ 1748552 w 2236726"/>
              <a:gd name="connsiteY8" fmla="*/ 645504 h 655131"/>
              <a:gd name="connsiteX9" fmla="*/ 1024983 w 2236726"/>
              <a:gd name="connsiteY9" fmla="*/ 653454 h 655131"/>
              <a:gd name="connsiteX10" fmla="*/ 221902 w 2236726"/>
              <a:gd name="connsiteY10" fmla="*/ 629600 h 655131"/>
              <a:gd name="connsiteX11" fmla="*/ 45465 w 2236726"/>
              <a:gd name="connsiteY11" fmla="*/ 494428 h 655131"/>
              <a:gd name="connsiteX0" fmla="*/ 45465 w 2237218"/>
              <a:gd name="connsiteY0" fmla="*/ 477079 h 637782"/>
              <a:gd name="connsiteX1" fmla="*/ 6310 w 2237218"/>
              <a:gd name="connsiteY1" fmla="*/ 214685 h 637782"/>
              <a:gd name="connsiteX2" fmla="*/ 150340 w 2237218"/>
              <a:gd name="connsiteY2" fmla="*/ 71562 h 637782"/>
              <a:gd name="connsiteX3" fmla="*/ 508149 w 2237218"/>
              <a:gd name="connsiteY3" fmla="*/ 15903 h 637782"/>
              <a:gd name="connsiteX4" fmla="*/ 1279424 w 2237218"/>
              <a:gd name="connsiteY4" fmla="*/ 0 h 637782"/>
              <a:gd name="connsiteX5" fmla="*/ 1974508 w 2237218"/>
              <a:gd name="connsiteY5" fmla="*/ 26592 h 637782"/>
              <a:gd name="connsiteX6" fmla="*/ 2229251 w 2237218"/>
              <a:gd name="connsiteY6" fmla="*/ 217554 h 637782"/>
              <a:gd name="connsiteX7" fmla="*/ 2133837 w 2237218"/>
              <a:gd name="connsiteY7" fmla="*/ 551119 h 637782"/>
              <a:gd name="connsiteX8" fmla="*/ 1748552 w 2237218"/>
              <a:gd name="connsiteY8" fmla="*/ 628155 h 637782"/>
              <a:gd name="connsiteX9" fmla="*/ 1024983 w 2237218"/>
              <a:gd name="connsiteY9" fmla="*/ 636105 h 637782"/>
              <a:gd name="connsiteX10" fmla="*/ 221902 w 2237218"/>
              <a:gd name="connsiteY10" fmla="*/ 612251 h 637782"/>
              <a:gd name="connsiteX11" fmla="*/ 45465 w 2237218"/>
              <a:gd name="connsiteY11" fmla="*/ 477079 h 637782"/>
              <a:gd name="connsiteX0" fmla="*/ 45465 w 2237218"/>
              <a:gd name="connsiteY0" fmla="*/ 477079 h 637782"/>
              <a:gd name="connsiteX1" fmla="*/ 6310 w 2237218"/>
              <a:gd name="connsiteY1" fmla="*/ 214685 h 637782"/>
              <a:gd name="connsiteX2" fmla="*/ 150340 w 2237218"/>
              <a:gd name="connsiteY2" fmla="*/ 71562 h 637782"/>
              <a:gd name="connsiteX3" fmla="*/ 508149 w 2237218"/>
              <a:gd name="connsiteY3" fmla="*/ 15903 h 637782"/>
              <a:gd name="connsiteX4" fmla="*/ 1279424 w 2237218"/>
              <a:gd name="connsiteY4" fmla="*/ 0 h 637782"/>
              <a:gd name="connsiteX5" fmla="*/ 1974508 w 2237218"/>
              <a:gd name="connsiteY5" fmla="*/ 26592 h 637782"/>
              <a:gd name="connsiteX6" fmla="*/ 2229251 w 2237218"/>
              <a:gd name="connsiteY6" fmla="*/ 217554 h 637782"/>
              <a:gd name="connsiteX7" fmla="*/ 2133837 w 2237218"/>
              <a:gd name="connsiteY7" fmla="*/ 551119 h 637782"/>
              <a:gd name="connsiteX8" fmla="*/ 1748552 w 2237218"/>
              <a:gd name="connsiteY8" fmla="*/ 628155 h 637782"/>
              <a:gd name="connsiteX9" fmla="*/ 1024983 w 2237218"/>
              <a:gd name="connsiteY9" fmla="*/ 636105 h 637782"/>
              <a:gd name="connsiteX10" fmla="*/ 221902 w 2237218"/>
              <a:gd name="connsiteY10" fmla="*/ 612251 h 637782"/>
              <a:gd name="connsiteX11" fmla="*/ 45465 w 2237218"/>
              <a:gd name="connsiteY11" fmla="*/ 477079 h 637782"/>
              <a:gd name="connsiteX0" fmla="*/ 45465 w 2237218"/>
              <a:gd name="connsiteY0" fmla="*/ 477079 h 637782"/>
              <a:gd name="connsiteX1" fmla="*/ 6310 w 2237218"/>
              <a:gd name="connsiteY1" fmla="*/ 214685 h 637782"/>
              <a:gd name="connsiteX2" fmla="*/ 150340 w 2237218"/>
              <a:gd name="connsiteY2" fmla="*/ 71562 h 637782"/>
              <a:gd name="connsiteX3" fmla="*/ 599944 w 2237218"/>
              <a:gd name="connsiteY3" fmla="*/ 47578 h 637782"/>
              <a:gd name="connsiteX4" fmla="*/ 1279424 w 2237218"/>
              <a:gd name="connsiteY4" fmla="*/ 0 h 637782"/>
              <a:gd name="connsiteX5" fmla="*/ 1974508 w 2237218"/>
              <a:gd name="connsiteY5" fmla="*/ 26592 h 637782"/>
              <a:gd name="connsiteX6" fmla="*/ 2229251 w 2237218"/>
              <a:gd name="connsiteY6" fmla="*/ 217554 h 637782"/>
              <a:gd name="connsiteX7" fmla="*/ 2133837 w 2237218"/>
              <a:gd name="connsiteY7" fmla="*/ 551119 h 637782"/>
              <a:gd name="connsiteX8" fmla="*/ 1748552 w 2237218"/>
              <a:gd name="connsiteY8" fmla="*/ 628155 h 637782"/>
              <a:gd name="connsiteX9" fmla="*/ 1024983 w 2237218"/>
              <a:gd name="connsiteY9" fmla="*/ 636105 h 637782"/>
              <a:gd name="connsiteX10" fmla="*/ 221902 w 2237218"/>
              <a:gd name="connsiteY10" fmla="*/ 612251 h 637782"/>
              <a:gd name="connsiteX11" fmla="*/ 45465 w 2237218"/>
              <a:gd name="connsiteY11" fmla="*/ 477079 h 637782"/>
              <a:gd name="connsiteX0" fmla="*/ 45465 w 2237218"/>
              <a:gd name="connsiteY0" fmla="*/ 463112 h 623815"/>
              <a:gd name="connsiteX1" fmla="*/ 6310 w 2237218"/>
              <a:gd name="connsiteY1" fmla="*/ 200718 h 623815"/>
              <a:gd name="connsiteX2" fmla="*/ 150340 w 2237218"/>
              <a:gd name="connsiteY2" fmla="*/ 57595 h 623815"/>
              <a:gd name="connsiteX3" fmla="*/ 599944 w 2237218"/>
              <a:gd name="connsiteY3" fmla="*/ 33611 h 623815"/>
              <a:gd name="connsiteX4" fmla="*/ 1279424 w 2237218"/>
              <a:gd name="connsiteY4" fmla="*/ 7149 h 623815"/>
              <a:gd name="connsiteX5" fmla="*/ 1974508 w 2237218"/>
              <a:gd name="connsiteY5" fmla="*/ 12625 h 623815"/>
              <a:gd name="connsiteX6" fmla="*/ 2229251 w 2237218"/>
              <a:gd name="connsiteY6" fmla="*/ 203587 h 623815"/>
              <a:gd name="connsiteX7" fmla="*/ 2133837 w 2237218"/>
              <a:gd name="connsiteY7" fmla="*/ 537152 h 623815"/>
              <a:gd name="connsiteX8" fmla="*/ 1748552 w 2237218"/>
              <a:gd name="connsiteY8" fmla="*/ 614188 h 623815"/>
              <a:gd name="connsiteX9" fmla="*/ 1024983 w 2237218"/>
              <a:gd name="connsiteY9" fmla="*/ 622138 h 623815"/>
              <a:gd name="connsiteX10" fmla="*/ 221902 w 2237218"/>
              <a:gd name="connsiteY10" fmla="*/ 598284 h 623815"/>
              <a:gd name="connsiteX11" fmla="*/ 45465 w 2237218"/>
              <a:gd name="connsiteY11" fmla="*/ 463112 h 62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37218" h="623815">
                <a:moveTo>
                  <a:pt x="45465" y="463112"/>
                </a:moveTo>
                <a:cubicBezTo>
                  <a:pt x="9533" y="396851"/>
                  <a:pt x="-11169" y="268304"/>
                  <a:pt x="6310" y="200718"/>
                </a:cubicBezTo>
                <a:cubicBezTo>
                  <a:pt x="23789" y="133132"/>
                  <a:pt x="51401" y="85446"/>
                  <a:pt x="150340" y="57595"/>
                </a:cubicBezTo>
                <a:cubicBezTo>
                  <a:pt x="249279" y="29744"/>
                  <a:pt x="411763" y="42019"/>
                  <a:pt x="599944" y="33611"/>
                </a:cubicBezTo>
                <a:cubicBezTo>
                  <a:pt x="788125" y="25203"/>
                  <a:pt x="1022332" y="12450"/>
                  <a:pt x="1279424" y="7149"/>
                </a:cubicBezTo>
                <a:cubicBezTo>
                  <a:pt x="1539167" y="23052"/>
                  <a:pt x="1816204" y="-20115"/>
                  <a:pt x="1974508" y="12625"/>
                </a:cubicBezTo>
                <a:cubicBezTo>
                  <a:pt x="2132813" y="45365"/>
                  <a:pt x="2202696" y="116166"/>
                  <a:pt x="2229251" y="203587"/>
                </a:cubicBezTo>
                <a:cubicBezTo>
                  <a:pt x="2255806" y="291008"/>
                  <a:pt x="2213954" y="468719"/>
                  <a:pt x="2133837" y="537152"/>
                </a:cubicBezTo>
                <a:cubicBezTo>
                  <a:pt x="2053721" y="605586"/>
                  <a:pt x="1933361" y="600024"/>
                  <a:pt x="1748552" y="614188"/>
                </a:cubicBezTo>
                <a:cubicBezTo>
                  <a:pt x="1563743" y="628352"/>
                  <a:pt x="1266173" y="619488"/>
                  <a:pt x="1024983" y="622138"/>
                </a:cubicBezTo>
                <a:cubicBezTo>
                  <a:pt x="738736" y="626114"/>
                  <a:pt x="385155" y="624788"/>
                  <a:pt x="221902" y="598284"/>
                </a:cubicBezTo>
                <a:cubicBezTo>
                  <a:pt x="58649" y="571780"/>
                  <a:pt x="81397" y="529373"/>
                  <a:pt x="45465" y="463112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EB35ED54-DE1F-40A5-8239-EDA3D06BB1CB}"/>
              </a:ext>
            </a:extLst>
          </p:cNvPr>
          <p:cNvSpPr/>
          <p:nvPr/>
        </p:nvSpPr>
        <p:spPr>
          <a:xfrm flipH="1">
            <a:off x="3625269" y="1210098"/>
            <a:ext cx="1242430" cy="13502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24559" y="119532"/>
                  <a:pt x="643624" y="197814"/>
                  <a:pt x="866263" y="240378"/>
                </a:cubicBezTo>
                <a:cubicBezTo>
                  <a:pt x="1100848" y="281194"/>
                  <a:pt x="1565631" y="387872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05156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>
            <a:extLst>
              <a:ext uri="{FF2B5EF4-FFF2-40B4-BE49-F238E27FC236}">
                <a16:creationId xmlns:a16="http://schemas.microsoft.com/office/drawing/2014/main" id="{B428F42C-E65C-46EE-8753-80017A311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5187"/>
            <a:ext cx="9144000" cy="61247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{ 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"/tv-show/1"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},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"manifest"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[{ 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",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"/manifest/1"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}, {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"synstolk",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"/manifest/2"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}]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205</a:t>
            </a:fld>
            <a:endParaRPr lang="nb-NO"/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96EB8A72-409C-4435-AC02-96C142C681B8}"/>
              </a:ext>
            </a:extLst>
          </p:cNvPr>
          <p:cNvSpPr/>
          <p:nvPr/>
        </p:nvSpPr>
        <p:spPr>
          <a:xfrm>
            <a:off x="1763030" y="2898789"/>
            <a:ext cx="3552244" cy="478928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B1501798-096A-48D3-845A-1CE19A5CB492}"/>
              </a:ext>
            </a:extLst>
          </p:cNvPr>
          <p:cNvSpPr txBox="1"/>
          <p:nvPr/>
        </p:nvSpPr>
        <p:spPr>
          <a:xfrm>
            <a:off x="4118951" y="595595"/>
            <a:ext cx="4132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NAME AS SECONDARY KEY</a:t>
            </a:r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EB35ED54-DE1F-40A5-8239-EDA3D06BB1CB}"/>
              </a:ext>
            </a:extLst>
          </p:cNvPr>
          <p:cNvSpPr/>
          <p:nvPr/>
        </p:nvSpPr>
        <p:spPr>
          <a:xfrm flipH="1">
            <a:off x="5239251" y="1303481"/>
            <a:ext cx="716687" cy="159530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555115 w 2002084"/>
              <a:gd name="connsiteY1" fmla="*/ 265527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555115 w 2002084"/>
              <a:gd name="connsiteY1" fmla="*/ 265527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555115 w 2002084"/>
              <a:gd name="connsiteY1" fmla="*/ 265527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555115 w 2002084"/>
              <a:gd name="connsiteY1" fmla="*/ 265527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555115 w 2002084"/>
              <a:gd name="connsiteY1" fmla="*/ 265527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555115 w 2002084"/>
              <a:gd name="connsiteY1" fmla="*/ 265527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555115 w 2002084"/>
              <a:gd name="connsiteY1" fmla="*/ 265527 h 420483"/>
              <a:gd name="connsiteX2" fmla="*/ 2002084 w 2002084"/>
              <a:gd name="connsiteY2" fmla="*/ 420483 h 420483"/>
              <a:gd name="connsiteX0" fmla="*/ 1149 w 2003233"/>
              <a:gd name="connsiteY0" fmla="*/ 0 h 420483"/>
              <a:gd name="connsiteX1" fmla="*/ 556264 w 2003233"/>
              <a:gd name="connsiteY1" fmla="*/ 265527 h 420483"/>
              <a:gd name="connsiteX2" fmla="*/ 2003233 w 2003233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3" h="420483">
                <a:moveTo>
                  <a:pt x="1149" y="0"/>
                </a:moveTo>
                <a:cubicBezTo>
                  <a:pt x="-18766" y="132107"/>
                  <a:pt x="222583" y="195447"/>
                  <a:pt x="556264" y="265527"/>
                </a:cubicBezTo>
                <a:cubicBezTo>
                  <a:pt x="889945" y="335607"/>
                  <a:pt x="1388981" y="383681"/>
                  <a:pt x="2003233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201FFE73-ACAC-4582-A20A-FC1966CF8B82}"/>
              </a:ext>
            </a:extLst>
          </p:cNvPr>
          <p:cNvSpPr/>
          <p:nvPr/>
        </p:nvSpPr>
        <p:spPr>
          <a:xfrm>
            <a:off x="1763030" y="4180437"/>
            <a:ext cx="3739273" cy="478928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603294FE-17C5-4A11-B6F2-30410DF30043}"/>
              </a:ext>
            </a:extLst>
          </p:cNvPr>
          <p:cNvSpPr/>
          <p:nvPr/>
        </p:nvSpPr>
        <p:spPr>
          <a:xfrm flipH="1">
            <a:off x="5502303" y="1303482"/>
            <a:ext cx="872308" cy="295046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479192 w 2002084"/>
              <a:gd name="connsiteY1" fmla="*/ 282545 h 420483"/>
              <a:gd name="connsiteX2" fmla="*/ 2002084 w 2002084"/>
              <a:gd name="connsiteY2" fmla="*/ 420483 h 420483"/>
              <a:gd name="connsiteX0" fmla="*/ 4052 w 2006136"/>
              <a:gd name="connsiteY0" fmla="*/ 0 h 420483"/>
              <a:gd name="connsiteX1" fmla="*/ 483244 w 2006136"/>
              <a:gd name="connsiteY1" fmla="*/ 282545 h 420483"/>
              <a:gd name="connsiteX2" fmla="*/ 2006136 w 2006136"/>
              <a:gd name="connsiteY2" fmla="*/ 420483 h 420483"/>
              <a:gd name="connsiteX0" fmla="*/ 4054 w 2006138"/>
              <a:gd name="connsiteY0" fmla="*/ 0 h 420483"/>
              <a:gd name="connsiteX1" fmla="*/ 483246 w 2006138"/>
              <a:gd name="connsiteY1" fmla="*/ 282545 h 420483"/>
              <a:gd name="connsiteX2" fmla="*/ 2006138 w 2006138"/>
              <a:gd name="connsiteY2" fmla="*/ 420483 h 420483"/>
              <a:gd name="connsiteX0" fmla="*/ 3624 w 2005708"/>
              <a:gd name="connsiteY0" fmla="*/ 0 h 420483"/>
              <a:gd name="connsiteX1" fmla="*/ 522858 w 2005708"/>
              <a:gd name="connsiteY1" fmla="*/ 279989 h 420483"/>
              <a:gd name="connsiteX2" fmla="*/ 2005708 w 2005708"/>
              <a:gd name="connsiteY2" fmla="*/ 420483 h 420483"/>
              <a:gd name="connsiteX0" fmla="*/ 1 w 2002085"/>
              <a:gd name="connsiteY0" fmla="*/ 0 h 420483"/>
              <a:gd name="connsiteX1" fmla="*/ 87280 w 2002085"/>
              <a:gd name="connsiteY1" fmla="*/ 176674 h 420483"/>
              <a:gd name="connsiteX2" fmla="*/ 519235 w 2002085"/>
              <a:gd name="connsiteY2" fmla="*/ 279989 h 420483"/>
              <a:gd name="connsiteX3" fmla="*/ 2002085 w 2002085"/>
              <a:gd name="connsiteY3" fmla="*/ 420483 h 420483"/>
              <a:gd name="connsiteX0" fmla="*/ 303712 w 2305796"/>
              <a:gd name="connsiteY0" fmla="*/ 0 h 420483"/>
              <a:gd name="connsiteX1" fmla="*/ 12483 w 2305796"/>
              <a:gd name="connsiteY1" fmla="*/ 164896 h 420483"/>
              <a:gd name="connsiteX2" fmla="*/ 822946 w 2305796"/>
              <a:gd name="connsiteY2" fmla="*/ 279989 h 420483"/>
              <a:gd name="connsiteX3" fmla="*/ 2305796 w 2305796"/>
              <a:gd name="connsiteY3" fmla="*/ 420483 h 420483"/>
              <a:gd name="connsiteX0" fmla="*/ 303712 w 2305796"/>
              <a:gd name="connsiteY0" fmla="*/ 0 h 420483"/>
              <a:gd name="connsiteX1" fmla="*/ 12483 w 2305796"/>
              <a:gd name="connsiteY1" fmla="*/ 164896 h 420483"/>
              <a:gd name="connsiteX2" fmla="*/ 822946 w 2305796"/>
              <a:gd name="connsiteY2" fmla="*/ 279989 h 420483"/>
              <a:gd name="connsiteX3" fmla="*/ 2305796 w 2305796"/>
              <a:gd name="connsiteY3" fmla="*/ 420483 h 420483"/>
              <a:gd name="connsiteX0" fmla="*/ 73716 w 2075800"/>
              <a:gd name="connsiteY0" fmla="*/ 0 h 420483"/>
              <a:gd name="connsiteX1" fmla="*/ 27403 w 2075800"/>
              <a:gd name="connsiteY1" fmla="*/ 171963 h 420483"/>
              <a:gd name="connsiteX2" fmla="*/ 592950 w 2075800"/>
              <a:gd name="connsiteY2" fmla="*/ 279989 h 420483"/>
              <a:gd name="connsiteX3" fmla="*/ 2075800 w 2075800"/>
              <a:gd name="connsiteY3" fmla="*/ 420483 h 420483"/>
              <a:gd name="connsiteX0" fmla="*/ 73716 w 2075800"/>
              <a:gd name="connsiteY0" fmla="*/ 0 h 420483"/>
              <a:gd name="connsiteX1" fmla="*/ 27403 w 2075800"/>
              <a:gd name="connsiteY1" fmla="*/ 171963 h 420483"/>
              <a:gd name="connsiteX2" fmla="*/ 548420 w 2075800"/>
              <a:gd name="connsiteY2" fmla="*/ 322391 h 420483"/>
              <a:gd name="connsiteX3" fmla="*/ 2075800 w 2075800"/>
              <a:gd name="connsiteY3" fmla="*/ 420483 h 420483"/>
              <a:gd name="connsiteX0" fmla="*/ 73716 w 2075800"/>
              <a:gd name="connsiteY0" fmla="*/ 0 h 420483"/>
              <a:gd name="connsiteX1" fmla="*/ 27403 w 2075800"/>
              <a:gd name="connsiteY1" fmla="*/ 171963 h 420483"/>
              <a:gd name="connsiteX2" fmla="*/ 548420 w 2075800"/>
              <a:gd name="connsiteY2" fmla="*/ 322391 h 420483"/>
              <a:gd name="connsiteX3" fmla="*/ 2075800 w 2075800"/>
              <a:gd name="connsiteY3" fmla="*/ 420483 h 420483"/>
              <a:gd name="connsiteX0" fmla="*/ 73716 w 2075800"/>
              <a:gd name="connsiteY0" fmla="*/ 0 h 420483"/>
              <a:gd name="connsiteX1" fmla="*/ 27403 w 2075800"/>
              <a:gd name="connsiteY1" fmla="*/ 171963 h 420483"/>
              <a:gd name="connsiteX2" fmla="*/ 447877 w 2075800"/>
              <a:gd name="connsiteY2" fmla="*/ 325924 h 420483"/>
              <a:gd name="connsiteX3" fmla="*/ 2075800 w 2075800"/>
              <a:gd name="connsiteY3" fmla="*/ 420483 h 420483"/>
              <a:gd name="connsiteX0" fmla="*/ 184208 w 2186292"/>
              <a:gd name="connsiteY0" fmla="*/ 0 h 420483"/>
              <a:gd name="connsiteX1" fmla="*/ 17245 w 2186292"/>
              <a:gd name="connsiteY1" fmla="*/ 181385 h 420483"/>
              <a:gd name="connsiteX2" fmla="*/ 558369 w 2186292"/>
              <a:gd name="connsiteY2" fmla="*/ 325924 h 420483"/>
              <a:gd name="connsiteX3" fmla="*/ 2186292 w 2186292"/>
              <a:gd name="connsiteY3" fmla="*/ 420483 h 420483"/>
              <a:gd name="connsiteX0" fmla="*/ 184208 w 2186292"/>
              <a:gd name="connsiteY0" fmla="*/ 0 h 420483"/>
              <a:gd name="connsiteX1" fmla="*/ 17245 w 2186292"/>
              <a:gd name="connsiteY1" fmla="*/ 181385 h 420483"/>
              <a:gd name="connsiteX2" fmla="*/ 558369 w 2186292"/>
              <a:gd name="connsiteY2" fmla="*/ 325924 h 420483"/>
              <a:gd name="connsiteX3" fmla="*/ 2186292 w 2186292"/>
              <a:gd name="connsiteY3" fmla="*/ 420483 h 420483"/>
              <a:gd name="connsiteX0" fmla="*/ 183912 w 2185996"/>
              <a:gd name="connsiteY0" fmla="*/ 0 h 420483"/>
              <a:gd name="connsiteX1" fmla="*/ 16949 w 2185996"/>
              <a:gd name="connsiteY1" fmla="*/ 181385 h 420483"/>
              <a:gd name="connsiteX2" fmla="*/ 558073 w 2185996"/>
              <a:gd name="connsiteY2" fmla="*/ 325924 h 420483"/>
              <a:gd name="connsiteX3" fmla="*/ 2185996 w 2185996"/>
              <a:gd name="connsiteY3" fmla="*/ 420483 h 420483"/>
              <a:gd name="connsiteX0" fmla="*/ 183912 w 2185996"/>
              <a:gd name="connsiteY0" fmla="*/ 0 h 420483"/>
              <a:gd name="connsiteX1" fmla="*/ 16949 w 2185996"/>
              <a:gd name="connsiteY1" fmla="*/ 181385 h 420483"/>
              <a:gd name="connsiteX2" fmla="*/ 558073 w 2185996"/>
              <a:gd name="connsiteY2" fmla="*/ 325924 h 420483"/>
              <a:gd name="connsiteX3" fmla="*/ 2185996 w 2185996"/>
              <a:gd name="connsiteY3" fmla="*/ 420483 h 420483"/>
              <a:gd name="connsiteX0" fmla="*/ 183912 w 2185996"/>
              <a:gd name="connsiteY0" fmla="*/ 0 h 420483"/>
              <a:gd name="connsiteX1" fmla="*/ 16949 w 2185996"/>
              <a:gd name="connsiteY1" fmla="*/ 181385 h 420483"/>
              <a:gd name="connsiteX2" fmla="*/ 558073 w 2185996"/>
              <a:gd name="connsiteY2" fmla="*/ 325924 h 420483"/>
              <a:gd name="connsiteX3" fmla="*/ 2185996 w 2185996"/>
              <a:gd name="connsiteY3" fmla="*/ 420483 h 420483"/>
              <a:gd name="connsiteX0" fmla="*/ 183912 w 2185996"/>
              <a:gd name="connsiteY0" fmla="*/ 0 h 420483"/>
              <a:gd name="connsiteX1" fmla="*/ 16949 w 2185996"/>
              <a:gd name="connsiteY1" fmla="*/ 181385 h 420483"/>
              <a:gd name="connsiteX2" fmla="*/ 558073 w 2185996"/>
              <a:gd name="connsiteY2" fmla="*/ 325924 h 420483"/>
              <a:gd name="connsiteX3" fmla="*/ 2185996 w 2185996"/>
              <a:gd name="connsiteY3" fmla="*/ 420483 h 420483"/>
              <a:gd name="connsiteX0" fmla="*/ 203929 w 2206013"/>
              <a:gd name="connsiteY0" fmla="*/ 0 h 420483"/>
              <a:gd name="connsiteX1" fmla="*/ 36966 w 2206013"/>
              <a:gd name="connsiteY1" fmla="*/ 181385 h 420483"/>
              <a:gd name="connsiteX2" fmla="*/ 578090 w 2206013"/>
              <a:gd name="connsiteY2" fmla="*/ 325924 h 420483"/>
              <a:gd name="connsiteX3" fmla="*/ 2206013 w 2206013"/>
              <a:gd name="connsiteY3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013" h="420483">
                <a:moveTo>
                  <a:pt x="203929" y="0"/>
                </a:moveTo>
                <a:cubicBezTo>
                  <a:pt x="17392" y="65958"/>
                  <a:pt x="-48609" y="135240"/>
                  <a:pt x="36966" y="181385"/>
                </a:cubicBezTo>
                <a:cubicBezTo>
                  <a:pt x="123505" y="228050"/>
                  <a:pt x="259046" y="284587"/>
                  <a:pt x="578090" y="325924"/>
                </a:cubicBezTo>
                <a:cubicBezTo>
                  <a:pt x="893110" y="366740"/>
                  <a:pt x="1555479" y="394361"/>
                  <a:pt x="2206013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349030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08BDB98B-D00A-4CE3-A367-B7C392A39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964"/>
            <a:ext cx="9144000" cy="5509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"/tv-show/1"</a:t>
            </a:r>
            <a:endParaRPr kumimoji="0" lang="nb-NO" altLang="nb-NO" sz="3200" b="0" i="0" u="none" strike="noStrike" cap="none" normalizeH="0" baseline="0" dirty="0">
              <a:ln>
                <a:noFill/>
              </a:ln>
              <a:solidFill>
                <a:srgbClr val="0091C4"/>
              </a:solidFill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3200" dirty="0">
                <a:latin typeface="Consolas" panose="020B0609020204030204" pitchFamily="49" charset="0"/>
              </a:rPr>
              <a:t>    }</a:t>
            </a:r>
            <a:br>
              <a:rPr lang="nb-NO" altLang="nb-NO" sz="3200" dirty="0">
                <a:latin typeface="Consolas" panose="020B0609020204030204" pitchFamily="49" charset="0"/>
              </a:rPr>
            </a:b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"progress"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lang="nb-NO" altLang="nb-NO" sz="3200" dirty="0"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</a:t>
            </a:r>
            <a:r>
              <a:rPr lang="nb-NO" altLang="nb-NO" sz="3200" dirty="0">
                <a:solidFill>
                  <a:srgbClr val="00B050"/>
                </a:solidFill>
                <a:latin typeface="Consolas" panose="020B0609020204030204" pitchFamily="49" charset="0"/>
              </a:rPr>
              <a:t>{</a:t>
            </a:r>
            <a:r>
              <a:rPr lang="nb-NO" altLang="nb-NO" sz="3200" dirty="0" err="1">
                <a:solidFill>
                  <a:srgbClr val="00B050"/>
                </a:solidFill>
                <a:latin typeface="Consolas" panose="020B0609020204030204" pitchFamily="49" charset="0"/>
              </a:rPr>
              <a:t>user</a:t>
            </a:r>
            <a:r>
              <a:rPr lang="nb-NO" altLang="nb-NO" sz="3200" dirty="0">
                <a:solidFill>
                  <a:srgbClr val="00B050"/>
                </a:solidFill>
                <a:latin typeface="Consolas" panose="020B0609020204030204" pitchFamily="49" charset="0"/>
              </a:rPr>
              <a:t>}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/1",</a:t>
            </a:r>
            <a:b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206</a:t>
            </a:fld>
            <a:endParaRPr lang="nb-NO"/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99E05EB2-74A7-493F-9BE8-650588693373}"/>
              </a:ext>
            </a:extLst>
          </p:cNvPr>
          <p:cNvSpPr/>
          <p:nvPr/>
        </p:nvSpPr>
        <p:spPr>
          <a:xfrm>
            <a:off x="1044107" y="1130222"/>
            <a:ext cx="2065170" cy="566126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1356" h="637782">
                <a:moveTo>
                  <a:pt x="37272" y="477079"/>
                </a:moveTo>
                <a:cubicBezTo>
                  <a:pt x="-2485" y="410818"/>
                  <a:pt x="-10437" y="282272"/>
                  <a:pt x="13417" y="214686"/>
                </a:cubicBezTo>
                <a:cubicBezTo>
                  <a:pt x="37271" y="147100"/>
                  <a:pt x="92931" y="104693"/>
                  <a:pt x="180395" y="71562"/>
                </a:cubicBezTo>
                <a:cubicBezTo>
                  <a:pt x="267860" y="38432"/>
                  <a:pt x="350023" y="27830"/>
                  <a:pt x="538204" y="15903"/>
                </a:cubicBezTo>
                <a:cubicBezTo>
                  <a:pt x="726385" y="3976"/>
                  <a:pt x="1052387" y="5301"/>
                  <a:pt x="1309479" y="0"/>
                </a:cubicBezTo>
                <a:cubicBezTo>
                  <a:pt x="1569222" y="15903"/>
                  <a:pt x="1915105" y="2652"/>
                  <a:pt x="2088708" y="47709"/>
                </a:cubicBezTo>
                <a:cubicBezTo>
                  <a:pt x="2262311" y="92766"/>
                  <a:pt x="2323271" y="193483"/>
                  <a:pt x="2351100" y="270345"/>
                </a:cubicBezTo>
                <a:cubicBezTo>
                  <a:pt x="2378929" y="347207"/>
                  <a:pt x="2351100" y="449249"/>
                  <a:pt x="2255685" y="508884"/>
                </a:cubicBezTo>
                <a:cubicBezTo>
                  <a:pt x="2160270" y="568519"/>
                  <a:pt x="1983107" y="625908"/>
                  <a:pt x="1778607" y="628155"/>
                </a:cubicBezTo>
                <a:lnTo>
                  <a:pt x="1055038" y="636105"/>
                </a:lnTo>
                <a:cubicBezTo>
                  <a:pt x="768791" y="640081"/>
                  <a:pt x="421585" y="638755"/>
                  <a:pt x="251957" y="612251"/>
                </a:cubicBezTo>
                <a:cubicBezTo>
                  <a:pt x="82329" y="585747"/>
                  <a:pt x="77029" y="543340"/>
                  <a:pt x="37272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7B7130FF-A26D-41E9-B3F0-7F694A649397}"/>
              </a:ext>
            </a:extLst>
          </p:cNvPr>
          <p:cNvSpPr txBox="1"/>
          <p:nvPr/>
        </p:nvSpPr>
        <p:spPr>
          <a:xfrm>
            <a:off x="3769233" y="284171"/>
            <a:ext cx="3910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COLLECTION OF LINKS</a:t>
            </a:r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17A5F862-553E-45F5-A3FC-D1FECF8BF85A}"/>
              </a:ext>
            </a:extLst>
          </p:cNvPr>
          <p:cNvSpPr/>
          <p:nvPr/>
        </p:nvSpPr>
        <p:spPr>
          <a:xfrm flipH="1">
            <a:off x="2978649" y="602964"/>
            <a:ext cx="790584" cy="56612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674541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207</a:t>
            </a:fld>
            <a:endParaRPr lang="nb-NO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964"/>
            <a:ext cx="9144000" cy="5509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"/tv-show/1"</a:t>
            </a:r>
            <a:endParaRPr kumimoji="0" lang="nb-NO" altLang="nb-NO" sz="3200" b="0" i="0" u="none" strike="noStrike" cap="none" normalizeH="0" baseline="0" dirty="0">
              <a:ln>
                <a:noFill/>
              </a:ln>
              <a:solidFill>
                <a:srgbClr val="0091C4"/>
              </a:solidFill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3200" dirty="0">
                <a:latin typeface="Consolas" panose="020B0609020204030204" pitchFamily="49" charset="0"/>
              </a:rPr>
              <a:t>    }</a:t>
            </a:r>
            <a:br>
              <a:rPr lang="nb-NO" altLang="nb-NO" sz="3200" dirty="0">
                <a:latin typeface="Consolas" panose="020B0609020204030204" pitchFamily="49" charset="0"/>
              </a:rPr>
            </a:b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"progress"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lang="nb-NO" altLang="nb-NO" sz="3200" dirty="0"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</a:t>
            </a:r>
            <a:r>
              <a:rPr lang="nb-NO" altLang="nb-NO" sz="3200" dirty="0">
                <a:solidFill>
                  <a:srgbClr val="00B050"/>
                </a:solidFill>
                <a:latin typeface="Consolas" panose="020B0609020204030204" pitchFamily="49" charset="0"/>
              </a:rPr>
              <a:t>{</a:t>
            </a:r>
            <a:r>
              <a:rPr lang="nb-NO" altLang="nb-NO" sz="3200" dirty="0" err="1">
                <a:solidFill>
                  <a:srgbClr val="00B050"/>
                </a:solidFill>
                <a:latin typeface="Consolas" panose="020B0609020204030204" pitchFamily="49" charset="0"/>
              </a:rPr>
              <a:t>user</a:t>
            </a:r>
            <a:r>
              <a:rPr lang="nb-NO" altLang="nb-NO" sz="3200" dirty="0">
                <a:solidFill>
                  <a:srgbClr val="00B050"/>
                </a:solidFill>
                <a:latin typeface="Consolas" panose="020B0609020204030204" pitchFamily="49" charset="0"/>
              </a:rPr>
              <a:t>}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/1",</a:t>
            </a:r>
            <a:b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385601FB-812F-4E28-90AE-BEC3BB5A7DA2}"/>
              </a:ext>
            </a:extLst>
          </p:cNvPr>
          <p:cNvSpPr/>
          <p:nvPr/>
        </p:nvSpPr>
        <p:spPr>
          <a:xfrm>
            <a:off x="1587807" y="1687864"/>
            <a:ext cx="1433689" cy="456003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E7DA3981-D558-4E18-A50B-0FAA4C9D80D2}"/>
              </a:ext>
            </a:extLst>
          </p:cNvPr>
          <p:cNvSpPr txBox="1"/>
          <p:nvPr/>
        </p:nvSpPr>
        <p:spPr>
          <a:xfrm>
            <a:off x="4270026" y="1040866"/>
            <a:ext cx="2645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LINK RELATIONS</a:t>
            </a: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31965F14-C082-4ACB-ACDB-91B2667176D7}"/>
              </a:ext>
            </a:extLst>
          </p:cNvPr>
          <p:cNvSpPr/>
          <p:nvPr/>
        </p:nvSpPr>
        <p:spPr>
          <a:xfrm flipH="1">
            <a:off x="3021495" y="1353837"/>
            <a:ext cx="1248530" cy="3949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DB73BFD1-AAD3-4018-B2DD-FE4AADE90CCF}"/>
              </a:ext>
            </a:extLst>
          </p:cNvPr>
          <p:cNvSpPr/>
          <p:nvPr/>
        </p:nvSpPr>
        <p:spPr>
          <a:xfrm>
            <a:off x="1579134" y="3146657"/>
            <a:ext cx="2133600" cy="469779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23036 w 2347120"/>
              <a:gd name="connsiteY0" fmla="*/ 477079 h 637782"/>
              <a:gd name="connsiteX1" fmla="*/ 22129 w 2347120"/>
              <a:gd name="connsiteY1" fmla="*/ 214685 h 637782"/>
              <a:gd name="connsiteX2" fmla="*/ 166159 w 2347120"/>
              <a:gd name="connsiteY2" fmla="*/ 71562 h 637782"/>
              <a:gd name="connsiteX3" fmla="*/ 523968 w 2347120"/>
              <a:gd name="connsiteY3" fmla="*/ 15903 h 637782"/>
              <a:gd name="connsiteX4" fmla="*/ 1295243 w 2347120"/>
              <a:gd name="connsiteY4" fmla="*/ 0 h 637782"/>
              <a:gd name="connsiteX5" fmla="*/ 2074472 w 2347120"/>
              <a:gd name="connsiteY5" fmla="*/ 47709 h 637782"/>
              <a:gd name="connsiteX6" fmla="*/ 2336864 w 2347120"/>
              <a:gd name="connsiteY6" fmla="*/ 270345 h 637782"/>
              <a:gd name="connsiteX7" fmla="*/ 2241449 w 2347120"/>
              <a:gd name="connsiteY7" fmla="*/ 508884 h 637782"/>
              <a:gd name="connsiteX8" fmla="*/ 1764371 w 2347120"/>
              <a:gd name="connsiteY8" fmla="*/ 628155 h 637782"/>
              <a:gd name="connsiteX9" fmla="*/ 1040802 w 2347120"/>
              <a:gd name="connsiteY9" fmla="*/ 636105 h 637782"/>
              <a:gd name="connsiteX10" fmla="*/ 237721 w 2347120"/>
              <a:gd name="connsiteY10" fmla="*/ 612251 h 637782"/>
              <a:gd name="connsiteX11" fmla="*/ 23036 w 2347120"/>
              <a:gd name="connsiteY11" fmla="*/ 477079 h 637782"/>
              <a:gd name="connsiteX0" fmla="*/ 45465 w 2331301"/>
              <a:gd name="connsiteY0" fmla="*/ 477079 h 637782"/>
              <a:gd name="connsiteX1" fmla="*/ 6310 w 2331301"/>
              <a:gd name="connsiteY1" fmla="*/ 214685 h 637782"/>
              <a:gd name="connsiteX2" fmla="*/ 150340 w 2331301"/>
              <a:gd name="connsiteY2" fmla="*/ 71562 h 637782"/>
              <a:gd name="connsiteX3" fmla="*/ 508149 w 2331301"/>
              <a:gd name="connsiteY3" fmla="*/ 15903 h 637782"/>
              <a:gd name="connsiteX4" fmla="*/ 1279424 w 2331301"/>
              <a:gd name="connsiteY4" fmla="*/ 0 h 637782"/>
              <a:gd name="connsiteX5" fmla="*/ 2058653 w 2331301"/>
              <a:gd name="connsiteY5" fmla="*/ 47709 h 637782"/>
              <a:gd name="connsiteX6" fmla="*/ 2321045 w 2331301"/>
              <a:gd name="connsiteY6" fmla="*/ 270345 h 637782"/>
              <a:gd name="connsiteX7" fmla="*/ 2225630 w 2331301"/>
              <a:gd name="connsiteY7" fmla="*/ 508884 h 637782"/>
              <a:gd name="connsiteX8" fmla="*/ 1748552 w 2331301"/>
              <a:gd name="connsiteY8" fmla="*/ 628155 h 637782"/>
              <a:gd name="connsiteX9" fmla="*/ 1024983 w 2331301"/>
              <a:gd name="connsiteY9" fmla="*/ 636105 h 637782"/>
              <a:gd name="connsiteX10" fmla="*/ 221902 w 2331301"/>
              <a:gd name="connsiteY10" fmla="*/ 612251 h 637782"/>
              <a:gd name="connsiteX11" fmla="*/ 45465 w 2331301"/>
              <a:gd name="connsiteY11" fmla="*/ 477079 h 637782"/>
              <a:gd name="connsiteX0" fmla="*/ 45465 w 2289965"/>
              <a:gd name="connsiteY0" fmla="*/ 477079 h 637782"/>
              <a:gd name="connsiteX1" fmla="*/ 6310 w 2289965"/>
              <a:gd name="connsiteY1" fmla="*/ 214685 h 637782"/>
              <a:gd name="connsiteX2" fmla="*/ 150340 w 2289965"/>
              <a:gd name="connsiteY2" fmla="*/ 71562 h 637782"/>
              <a:gd name="connsiteX3" fmla="*/ 508149 w 2289965"/>
              <a:gd name="connsiteY3" fmla="*/ 15903 h 637782"/>
              <a:gd name="connsiteX4" fmla="*/ 1279424 w 2289965"/>
              <a:gd name="connsiteY4" fmla="*/ 0 h 637782"/>
              <a:gd name="connsiteX5" fmla="*/ 2058653 w 2289965"/>
              <a:gd name="connsiteY5" fmla="*/ 47709 h 637782"/>
              <a:gd name="connsiteX6" fmla="*/ 2267498 w 2289965"/>
              <a:gd name="connsiteY6" fmla="*/ 228112 h 637782"/>
              <a:gd name="connsiteX7" fmla="*/ 2225630 w 2289965"/>
              <a:gd name="connsiteY7" fmla="*/ 508884 h 637782"/>
              <a:gd name="connsiteX8" fmla="*/ 1748552 w 2289965"/>
              <a:gd name="connsiteY8" fmla="*/ 628155 h 637782"/>
              <a:gd name="connsiteX9" fmla="*/ 1024983 w 2289965"/>
              <a:gd name="connsiteY9" fmla="*/ 636105 h 637782"/>
              <a:gd name="connsiteX10" fmla="*/ 221902 w 2289965"/>
              <a:gd name="connsiteY10" fmla="*/ 612251 h 637782"/>
              <a:gd name="connsiteX11" fmla="*/ 45465 w 2289965"/>
              <a:gd name="connsiteY11" fmla="*/ 477079 h 637782"/>
              <a:gd name="connsiteX0" fmla="*/ 45465 w 2271993"/>
              <a:gd name="connsiteY0" fmla="*/ 477079 h 639360"/>
              <a:gd name="connsiteX1" fmla="*/ 6310 w 2271993"/>
              <a:gd name="connsiteY1" fmla="*/ 214685 h 639360"/>
              <a:gd name="connsiteX2" fmla="*/ 150340 w 2271993"/>
              <a:gd name="connsiteY2" fmla="*/ 71562 h 639360"/>
              <a:gd name="connsiteX3" fmla="*/ 508149 w 2271993"/>
              <a:gd name="connsiteY3" fmla="*/ 15903 h 639360"/>
              <a:gd name="connsiteX4" fmla="*/ 1279424 w 2271993"/>
              <a:gd name="connsiteY4" fmla="*/ 0 h 639360"/>
              <a:gd name="connsiteX5" fmla="*/ 2058653 w 2271993"/>
              <a:gd name="connsiteY5" fmla="*/ 47709 h 639360"/>
              <a:gd name="connsiteX6" fmla="*/ 2267498 w 2271993"/>
              <a:gd name="connsiteY6" fmla="*/ 228112 h 639360"/>
              <a:gd name="connsiteX7" fmla="*/ 2164435 w 2271993"/>
              <a:gd name="connsiteY7" fmla="*/ 508884 h 639360"/>
              <a:gd name="connsiteX8" fmla="*/ 1748552 w 2271993"/>
              <a:gd name="connsiteY8" fmla="*/ 628155 h 639360"/>
              <a:gd name="connsiteX9" fmla="*/ 1024983 w 2271993"/>
              <a:gd name="connsiteY9" fmla="*/ 636105 h 639360"/>
              <a:gd name="connsiteX10" fmla="*/ 221902 w 2271993"/>
              <a:gd name="connsiteY10" fmla="*/ 612251 h 639360"/>
              <a:gd name="connsiteX11" fmla="*/ 45465 w 2271993"/>
              <a:gd name="connsiteY11" fmla="*/ 477079 h 639360"/>
              <a:gd name="connsiteX0" fmla="*/ 45465 w 2269994"/>
              <a:gd name="connsiteY0" fmla="*/ 477079 h 639359"/>
              <a:gd name="connsiteX1" fmla="*/ 6310 w 2269994"/>
              <a:gd name="connsiteY1" fmla="*/ 214685 h 639359"/>
              <a:gd name="connsiteX2" fmla="*/ 150340 w 2269994"/>
              <a:gd name="connsiteY2" fmla="*/ 71562 h 639359"/>
              <a:gd name="connsiteX3" fmla="*/ 508149 w 2269994"/>
              <a:gd name="connsiteY3" fmla="*/ 15903 h 639359"/>
              <a:gd name="connsiteX4" fmla="*/ 1279424 w 2269994"/>
              <a:gd name="connsiteY4" fmla="*/ 0 h 639359"/>
              <a:gd name="connsiteX5" fmla="*/ 2058653 w 2269994"/>
              <a:gd name="connsiteY5" fmla="*/ 47709 h 639359"/>
              <a:gd name="connsiteX6" fmla="*/ 2267498 w 2269994"/>
              <a:gd name="connsiteY6" fmla="*/ 228112 h 639359"/>
              <a:gd name="connsiteX7" fmla="*/ 2164435 w 2269994"/>
              <a:gd name="connsiteY7" fmla="*/ 508884 h 639359"/>
              <a:gd name="connsiteX8" fmla="*/ 1748552 w 2269994"/>
              <a:gd name="connsiteY8" fmla="*/ 628155 h 639359"/>
              <a:gd name="connsiteX9" fmla="*/ 1024983 w 2269994"/>
              <a:gd name="connsiteY9" fmla="*/ 636105 h 639359"/>
              <a:gd name="connsiteX10" fmla="*/ 221902 w 2269994"/>
              <a:gd name="connsiteY10" fmla="*/ 612251 h 639359"/>
              <a:gd name="connsiteX11" fmla="*/ 45465 w 2269994"/>
              <a:gd name="connsiteY11" fmla="*/ 477079 h 639359"/>
              <a:gd name="connsiteX0" fmla="*/ 45465 w 2238171"/>
              <a:gd name="connsiteY0" fmla="*/ 477079 h 639359"/>
              <a:gd name="connsiteX1" fmla="*/ 6310 w 2238171"/>
              <a:gd name="connsiteY1" fmla="*/ 214685 h 639359"/>
              <a:gd name="connsiteX2" fmla="*/ 150340 w 2238171"/>
              <a:gd name="connsiteY2" fmla="*/ 71562 h 639359"/>
              <a:gd name="connsiteX3" fmla="*/ 508149 w 2238171"/>
              <a:gd name="connsiteY3" fmla="*/ 15903 h 639359"/>
              <a:gd name="connsiteX4" fmla="*/ 1279424 w 2238171"/>
              <a:gd name="connsiteY4" fmla="*/ 0 h 639359"/>
              <a:gd name="connsiteX5" fmla="*/ 2058653 w 2238171"/>
              <a:gd name="connsiteY5" fmla="*/ 47709 h 639359"/>
              <a:gd name="connsiteX6" fmla="*/ 2229251 w 2238171"/>
              <a:gd name="connsiteY6" fmla="*/ 217554 h 639359"/>
              <a:gd name="connsiteX7" fmla="*/ 2164435 w 2238171"/>
              <a:gd name="connsiteY7" fmla="*/ 508884 h 639359"/>
              <a:gd name="connsiteX8" fmla="*/ 1748552 w 2238171"/>
              <a:gd name="connsiteY8" fmla="*/ 628155 h 639359"/>
              <a:gd name="connsiteX9" fmla="*/ 1024983 w 2238171"/>
              <a:gd name="connsiteY9" fmla="*/ 636105 h 639359"/>
              <a:gd name="connsiteX10" fmla="*/ 221902 w 2238171"/>
              <a:gd name="connsiteY10" fmla="*/ 612251 h 639359"/>
              <a:gd name="connsiteX11" fmla="*/ 45465 w 2238171"/>
              <a:gd name="connsiteY11" fmla="*/ 477079 h 639359"/>
              <a:gd name="connsiteX0" fmla="*/ 45465 w 2232125"/>
              <a:gd name="connsiteY0" fmla="*/ 477079 h 637781"/>
              <a:gd name="connsiteX1" fmla="*/ 6310 w 2232125"/>
              <a:gd name="connsiteY1" fmla="*/ 214685 h 637781"/>
              <a:gd name="connsiteX2" fmla="*/ 150340 w 2232125"/>
              <a:gd name="connsiteY2" fmla="*/ 71562 h 637781"/>
              <a:gd name="connsiteX3" fmla="*/ 508149 w 2232125"/>
              <a:gd name="connsiteY3" fmla="*/ 15903 h 637781"/>
              <a:gd name="connsiteX4" fmla="*/ 1279424 w 2232125"/>
              <a:gd name="connsiteY4" fmla="*/ 0 h 637781"/>
              <a:gd name="connsiteX5" fmla="*/ 2058653 w 2232125"/>
              <a:gd name="connsiteY5" fmla="*/ 47709 h 637781"/>
              <a:gd name="connsiteX6" fmla="*/ 2229251 w 2232125"/>
              <a:gd name="connsiteY6" fmla="*/ 217554 h 637781"/>
              <a:gd name="connsiteX7" fmla="*/ 2133837 w 2232125"/>
              <a:gd name="connsiteY7" fmla="*/ 551119 h 637781"/>
              <a:gd name="connsiteX8" fmla="*/ 1748552 w 2232125"/>
              <a:gd name="connsiteY8" fmla="*/ 628155 h 637781"/>
              <a:gd name="connsiteX9" fmla="*/ 1024983 w 2232125"/>
              <a:gd name="connsiteY9" fmla="*/ 636105 h 637781"/>
              <a:gd name="connsiteX10" fmla="*/ 221902 w 2232125"/>
              <a:gd name="connsiteY10" fmla="*/ 612251 h 637781"/>
              <a:gd name="connsiteX11" fmla="*/ 45465 w 2232125"/>
              <a:gd name="connsiteY11" fmla="*/ 477079 h 637781"/>
              <a:gd name="connsiteX0" fmla="*/ 45465 w 2236726"/>
              <a:gd name="connsiteY0" fmla="*/ 494428 h 655131"/>
              <a:gd name="connsiteX1" fmla="*/ 6310 w 2236726"/>
              <a:gd name="connsiteY1" fmla="*/ 232034 h 655131"/>
              <a:gd name="connsiteX2" fmla="*/ 150340 w 2236726"/>
              <a:gd name="connsiteY2" fmla="*/ 88911 h 655131"/>
              <a:gd name="connsiteX3" fmla="*/ 508149 w 2236726"/>
              <a:gd name="connsiteY3" fmla="*/ 33252 h 655131"/>
              <a:gd name="connsiteX4" fmla="*/ 1279424 w 2236726"/>
              <a:gd name="connsiteY4" fmla="*/ 17349 h 655131"/>
              <a:gd name="connsiteX5" fmla="*/ 1982157 w 2236726"/>
              <a:gd name="connsiteY5" fmla="*/ 12266 h 655131"/>
              <a:gd name="connsiteX6" fmla="*/ 2229251 w 2236726"/>
              <a:gd name="connsiteY6" fmla="*/ 234903 h 655131"/>
              <a:gd name="connsiteX7" fmla="*/ 2133837 w 2236726"/>
              <a:gd name="connsiteY7" fmla="*/ 568468 h 655131"/>
              <a:gd name="connsiteX8" fmla="*/ 1748552 w 2236726"/>
              <a:gd name="connsiteY8" fmla="*/ 645504 h 655131"/>
              <a:gd name="connsiteX9" fmla="*/ 1024983 w 2236726"/>
              <a:gd name="connsiteY9" fmla="*/ 653454 h 655131"/>
              <a:gd name="connsiteX10" fmla="*/ 221902 w 2236726"/>
              <a:gd name="connsiteY10" fmla="*/ 629600 h 655131"/>
              <a:gd name="connsiteX11" fmla="*/ 45465 w 2236726"/>
              <a:gd name="connsiteY11" fmla="*/ 494428 h 655131"/>
              <a:gd name="connsiteX0" fmla="*/ 45465 w 2237218"/>
              <a:gd name="connsiteY0" fmla="*/ 477079 h 637782"/>
              <a:gd name="connsiteX1" fmla="*/ 6310 w 2237218"/>
              <a:gd name="connsiteY1" fmla="*/ 214685 h 637782"/>
              <a:gd name="connsiteX2" fmla="*/ 150340 w 2237218"/>
              <a:gd name="connsiteY2" fmla="*/ 71562 h 637782"/>
              <a:gd name="connsiteX3" fmla="*/ 508149 w 2237218"/>
              <a:gd name="connsiteY3" fmla="*/ 15903 h 637782"/>
              <a:gd name="connsiteX4" fmla="*/ 1279424 w 2237218"/>
              <a:gd name="connsiteY4" fmla="*/ 0 h 637782"/>
              <a:gd name="connsiteX5" fmla="*/ 1974508 w 2237218"/>
              <a:gd name="connsiteY5" fmla="*/ 26592 h 637782"/>
              <a:gd name="connsiteX6" fmla="*/ 2229251 w 2237218"/>
              <a:gd name="connsiteY6" fmla="*/ 217554 h 637782"/>
              <a:gd name="connsiteX7" fmla="*/ 2133837 w 2237218"/>
              <a:gd name="connsiteY7" fmla="*/ 551119 h 637782"/>
              <a:gd name="connsiteX8" fmla="*/ 1748552 w 2237218"/>
              <a:gd name="connsiteY8" fmla="*/ 628155 h 637782"/>
              <a:gd name="connsiteX9" fmla="*/ 1024983 w 2237218"/>
              <a:gd name="connsiteY9" fmla="*/ 636105 h 637782"/>
              <a:gd name="connsiteX10" fmla="*/ 221902 w 2237218"/>
              <a:gd name="connsiteY10" fmla="*/ 612251 h 637782"/>
              <a:gd name="connsiteX11" fmla="*/ 45465 w 2237218"/>
              <a:gd name="connsiteY11" fmla="*/ 477079 h 637782"/>
              <a:gd name="connsiteX0" fmla="*/ 45465 w 2237218"/>
              <a:gd name="connsiteY0" fmla="*/ 477079 h 637782"/>
              <a:gd name="connsiteX1" fmla="*/ 6310 w 2237218"/>
              <a:gd name="connsiteY1" fmla="*/ 214685 h 637782"/>
              <a:gd name="connsiteX2" fmla="*/ 150340 w 2237218"/>
              <a:gd name="connsiteY2" fmla="*/ 71562 h 637782"/>
              <a:gd name="connsiteX3" fmla="*/ 508149 w 2237218"/>
              <a:gd name="connsiteY3" fmla="*/ 15903 h 637782"/>
              <a:gd name="connsiteX4" fmla="*/ 1279424 w 2237218"/>
              <a:gd name="connsiteY4" fmla="*/ 0 h 637782"/>
              <a:gd name="connsiteX5" fmla="*/ 1974508 w 2237218"/>
              <a:gd name="connsiteY5" fmla="*/ 26592 h 637782"/>
              <a:gd name="connsiteX6" fmla="*/ 2229251 w 2237218"/>
              <a:gd name="connsiteY6" fmla="*/ 217554 h 637782"/>
              <a:gd name="connsiteX7" fmla="*/ 2133837 w 2237218"/>
              <a:gd name="connsiteY7" fmla="*/ 551119 h 637782"/>
              <a:gd name="connsiteX8" fmla="*/ 1748552 w 2237218"/>
              <a:gd name="connsiteY8" fmla="*/ 628155 h 637782"/>
              <a:gd name="connsiteX9" fmla="*/ 1024983 w 2237218"/>
              <a:gd name="connsiteY9" fmla="*/ 636105 h 637782"/>
              <a:gd name="connsiteX10" fmla="*/ 221902 w 2237218"/>
              <a:gd name="connsiteY10" fmla="*/ 612251 h 637782"/>
              <a:gd name="connsiteX11" fmla="*/ 45465 w 2237218"/>
              <a:gd name="connsiteY11" fmla="*/ 477079 h 637782"/>
              <a:gd name="connsiteX0" fmla="*/ 45465 w 2237218"/>
              <a:gd name="connsiteY0" fmla="*/ 477079 h 637782"/>
              <a:gd name="connsiteX1" fmla="*/ 6310 w 2237218"/>
              <a:gd name="connsiteY1" fmla="*/ 214685 h 637782"/>
              <a:gd name="connsiteX2" fmla="*/ 150340 w 2237218"/>
              <a:gd name="connsiteY2" fmla="*/ 71562 h 637782"/>
              <a:gd name="connsiteX3" fmla="*/ 599944 w 2237218"/>
              <a:gd name="connsiteY3" fmla="*/ 47578 h 637782"/>
              <a:gd name="connsiteX4" fmla="*/ 1279424 w 2237218"/>
              <a:gd name="connsiteY4" fmla="*/ 0 h 637782"/>
              <a:gd name="connsiteX5" fmla="*/ 1974508 w 2237218"/>
              <a:gd name="connsiteY5" fmla="*/ 26592 h 637782"/>
              <a:gd name="connsiteX6" fmla="*/ 2229251 w 2237218"/>
              <a:gd name="connsiteY6" fmla="*/ 217554 h 637782"/>
              <a:gd name="connsiteX7" fmla="*/ 2133837 w 2237218"/>
              <a:gd name="connsiteY7" fmla="*/ 551119 h 637782"/>
              <a:gd name="connsiteX8" fmla="*/ 1748552 w 2237218"/>
              <a:gd name="connsiteY8" fmla="*/ 628155 h 637782"/>
              <a:gd name="connsiteX9" fmla="*/ 1024983 w 2237218"/>
              <a:gd name="connsiteY9" fmla="*/ 636105 h 637782"/>
              <a:gd name="connsiteX10" fmla="*/ 221902 w 2237218"/>
              <a:gd name="connsiteY10" fmla="*/ 612251 h 637782"/>
              <a:gd name="connsiteX11" fmla="*/ 45465 w 2237218"/>
              <a:gd name="connsiteY11" fmla="*/ 477079 h 637782"/>
              <a:gd name="connsiteX0" fmla="*/ 45465 w 2237218"/>
              <a:gd name="connsiteY0" fmla="*/ 463112 h 623815"/>
              <a:gd name="connsiteX1" fmla="*/ 6310 w 2237218"/>
              <a:gd name="connsiteY1" fmla="*/ 200718 h 623815"/>
              <a:gd name="connsiteX2" fmla="*/ 150340 w 2237218"/>
              <a:gd name="connsiteY2" fmla="*/ 57595 h 623815"/>
              <a:gd name="connsiteX3" fmla="*/ 599944 w 2237218"/>
              <a:gd name="connsiteY3" fmla="*/ 33611 h 623815"/>
              <a:gd name="connsiteX4" fmla="*/ 1279424 w 2237218"/>
              <a:gd name="connsiteY4" fmla="*/ 7149 h 623815"/>
              <a:gd name="connsiteX5" fmla="*/ 1974508 w 2237218"/>
              <a:gd name="connsiteY5" fmla="*/ 12625 h 623815"/>
              <a:gd name="connsiteX6" fmla="*/ 2229251 w 2237218"/>
              <a:gd name="connsiteY6" fmla="*/ 203587 h 623815"/>
              <a:gd name="connsiteX7" fmla="*/ 2133837 w 2237218"/>
              <a:gd name="connsiteY7" fmla="*/ 537152 h 623815"/>
              <a:gd name="connsiteX8" fmla="*/ 1748552 w 2237218"/>
              <a:gd name="connsiteY8" fmla="*/ 614188 h 623815"/>
              <a:gd name="connsiteX9" fmla="*/ 1024983 w 2237218"/>
              <a:gd name="connsiteY9" fmla="*/ 622138 h 623815"/>
              <a:gd name="connsiteX10" fmla="*/ 221902 w 2237218"/>
              <a:gd name="connsiteY10" fmla="*/ 598284 h 623815"/>
              <a:gd name="connsiteX11" fmla="*/ 45465 w 2237218"/>
              <a:gd name="connsiteY11" fmla="*/ 463112 h 62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37218" h="623815">
                <a:moveTo>
                  <a:pt x="45465" y="463112"/>
                </a:moveTo>
                <a:cubicBezTo>
                  <a:pt x="9533" y="396851"/>
                  <a:pt x="-11169" y="268304"/>
                  <a:pt x="6310" y="200718"/>
                </a:cubicBezTo>
                <a:cubicBezTo>
                  <a:pt x="23789" y="133132"/>
                  <a:pt x="51401" y="85446"/>
                  <a:pt x="150340" y="57595"/>
                </a:cubicBezTo>
                <a:cubicBezTo>
                  <a:pt x="249279" y="29744"/>
                  <a:pt x="411763" y="42019"/>
                  <a:pt x="599944" y="33611"/>
                </a:cubicBezTo>
                <a:cubicBezTo>
                  <a:pt x="788125" y="25203"/>
                  <a:pt x="1022332" y="12450"/>
                  <a:pt x="1279424" y="7149"/>
                </a:cubicBezTo>
                <a:cubicBezTo>
                  <a:pt x="1539167" y="23052"/>
                  <a:pt x="1816204" y="-20115"/>
                  <a:pt x="1974508" y="12625"/>
                </a:cubicBezTo>
                <a:cubicBezTo>
                  <a:pt x="2132813" y="45365"/>
                  <a:pt x="2202696" y="116166"/>
                  <a:pt x="2229251" y="203587"/>
                </a:cubicBezTo>
                <a:cubicBezTo>
                  <a:pt x="2255806" y="291008"/>
                  <a:pt x="2213954" y="468719"/>
                  <a:pt x="2133837" y="537152"/>
                </a:cubicBezTo>
                <a:cubicBezTo>
                  <a:pt x="2053721" y="605586"/>
                  <a:pt x="1933361" y="600024"/>
                  <a:pt x="1748552" y="614188"/>
                </a:cubicBezTo>
                <a:cubicBezTo>
                  <a:pt x="1563743" y="628352"/>
                  <a:pt x="1266173" y="619488"/>
                  <a:pt x="1024983" y="622138"/>
                </a:cubicBezTo>
                <a:cubicBezTo>
                  <a:pt x="738736" y="626114"/>
                  <a:pt x="385155" y="624788"/>
                  <a:pt x="221902" y="598284"/>
                </a:cubicBezTo>
                <a:cubicBezTo>
                  <a:pt x="58649" y="571780"/>
                  <a:pt x="81397" y="529373"/>
                  <a:pt x="45465" y="463112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90D71112-80E6-4A63-8167-77EA8B71C084}"/>
              </a:ext>
            </a:extLst>
          </p:cNvPr>
          <p:cNvSpPr/>
          <p:nvPr/>
        </p:nvSpPr>
        <p:spPr>
          <a:xfrm flipH="1">
            <a:off x="3712734" y="1655369"/>
            <a:ext cx="1306040" cy="149128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24559" y="119532"/>
                  <a:pt x="643624" y="197814"/>
                  <a:pt x="866263" y="240378"/>
                </a:cubicBezTo>
                <a:cubicBezTo>
                  <a:pt x="1100848" y="281194"/>
                  <a:pt x="1565631" y="387872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196032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>
            <a:extLst>
              <a:ext uri="{FF2B5EF4-FFF2-40B4-BE49-F238E27FC236}">
                <a16:creationId xmlns:a16="http://schemas.microsoft.com/office/drawing/2014/main" id="{F8B10D81-3985-4D79-96CA-E827ECF7A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964"/>
            <a:ext cx="9144000" cy="5509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"/tv-show/1"</a:t>
            </a:r>
            <a:endParaRPr kumimoji="0" lang="nb-NO" altLang="nb-NO" sz="3200" b="0" i="0" u="none" strike="noStrike" cap="none" normalizeH="0" baseline="0" dirty="0">
              <a:ln>
                <a:noFill/>
              </a:ln>
              <a:solidFill>
                <a:srgbClr val="0091C4"/>
              </a:solidFill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3200" dirty="0">
                <a:latin typeface="Consolas" panose="020B0609020204030204" pitchFamily="49" charset="0"/>
              </a:rPr>
              <a:t>    }</a:t>
            </a:r>
            <a:br>
              <a:rPr lang="nb-NO" altLang="nb-NO" sz="3200" dirty="0">
                <a:latin typeface="Consolas" panose="020B0609020204030204" pitchFamily="49" charset="0"/>
              </a:rPr>
            </a:b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"progress"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lang="nb-NO" altLang="nb-NO" sz="3200" dirty="0"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</a:t>
            </a:r>
            <a:r>
              <a:rPr lang="nb-NO" altLang="nb-NO" sz="3200" dirty="0">
                <a:solidFill>
                  <a:srgbClr val="00B050"/>
                </a:solidFill>
                <a:latin typeface="Consolas" panose="020B0609020204030204" pitchFamily="49" charset="0"/>
              </a:rPr>
              <a:t>{</a:t>
            </a:r>
            <a:r>
              <a:rPr lang="nb-NO" altLang="nb-NO" sz="3200" dirty="0" err="1">
                <a:solidFill>
                  <a:srgbClr val="00B050"/>
                </a:solidFill>
                <a:latin typeface="Consolas" panose="020B0609020204030204" pitchFamily="49" charset="0"/>
              </a:rPr>
              <a:t>user</a:t>
            </a:r>
            <a:r>
              <a:rPr lang="nb-NO" altLang="nb-NO" sz="3200" dirty="0">
                <a:solidFill>
                  <a:srgbClr val="00B050"/>
                </a:solidFill>
                <a:latin typeface="Consolas" panose="020B0609020204030204" pitchFamily="49" charset="0"/>
              </a:rPr>
              <a:t>}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/1",</a:t>
            </a:r>
            <a:b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208</a:t>
            </a:fld>
            <a:endParaRPr lang="nb-NO"/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385601FB-812F-4E28-90AE-BEC3BB5A7DA2}"/>
              </a:ext>
            </a:extLst>
          </p:cNvPr>
          <p:cNvSpPr/>
          <p:nvPr/>
        </p:nvSpPr>
        <p:spPr>
          <a:xfrm>
            <a:off x="6263173" y="3627320"/>
            <a:ext cx="1433689" cy="508056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E7DA3981-D558-4E18-A50B-0FAA4C9D80D2}"/>
              </a:ext>
            </a:extLst>
          </p:cNvPr>
          <p:cNvSpPr txBox="1"/>
          <p:nvPr/>
        </p:nvSpPr>
        <p:spPr>
          <a:xfrm>
            <a:off x="5018772" y="4780294"/>
            <a:ext cx="2779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TEMPLATED LINK</a:t>
            </a: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31965F14-C082-4ACB-ACDB-91B2667176D7}"/>
              </a:ext>
            </a:extLst>
          </p:cNvPr>
          <p:cNvSpPr/>
          <p:nvPr/>
        </p:nvSpPr>
        <p:spPr>
          <a:xfrm flipH="1" flipV="1">
            <a:off x="4571999" y="4617952"/>
            <a:ext cx="446773" cy="47892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90D71112-80E6-4A63-8167-77EA8B71C084}"/>
              </a:ext>
            </a:extLst>
          </p:cNvPr>
          <p:cNvSpPr/>
          <p:nvPr/>
        </p:nvSpPr>
        <p:spPr>
          <a:xfrm flipV="1">
            <a:off x="6774131" y="4151278"/>
            <a:ext cx="246871" cy="6651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1402855 w 2002084"/>
              <a:gd name="connsiteY1" fmla="*/ 145779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1402855 w 2002084"/>
              <a:gd name="connsiteY1" fmla="*/ 145779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1402855 w 2002084"/>
              <a:gd name="connsiteY1" fmla="*/ 145779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1207729 w 2002084"/>
              <a:gd name="connsiteY1" fmla="*/ 182163 h 420483"/>
              <a:gd name="connsiteX2" fmla="*/ 2002084 w 2002084"/>
              <a:gd name="connsiteY2" fmla="*/ 420483 h 420483"/>
              <a:gd name="connsiteX0" fmla="*/ 0 w 1416711"/>
              <a:gd name="connsiteY0" fmla="*/ 0 h 442313"/>
              <a:gd name="connsiteX1" fmla="*/ 622356 w 1416711"/>
              <a:gd name="connsiteY1" fmla="*/ 203993 h 442313"/>
              <a:gd name="connsiteX2" fmla="*/ 1416711 w 1416711"/>
              <a:gd name="connsiteY2" fmla="*/ 442313 h 442313"/>
              <a:gd name="connsiteX0" fmla="*/ 0 w 1416711"/>
              <a:gd name="connsiteY0" fmla="*/ 0 h 442313"/>
              <a:gd name="connsiteX1" fmla="*/ 622356 w 1416711"/>
              <a:gd name="connsiteY1" fmla="*/ 203993 h 442313"/>
              <a:gd name="connsiteX2" fmla="*/ 1416711 w 1416711"/>
              <a:gd name="connsiteY2" fmla="*/ 442313 h 442313"/>
              <a:gd name="connsiteX0" fmla="*/ 0 w 1416711"/>
              <a:gd name="connsiteY0" fmla="*/ 0 h 442313"/>
              <a:gd name="connsiteX1" fmla="*/ 768700 w 1416711"/>
              <a:gd name="connsiteY1" fmla="*/ 203993 h 442313"/>
              <a:gd name="connsiteX2" fmla="*/ 1416711 w 1416711"/>
              <a:gd name="connsiteY2" fmla="*/ 442313 h 442313"/>
              <a:gd name="connsiteX0" fmla="*/ 0 w 1416711"/>
              <a:gd name="connsiteY0" fmla="*/ 0 h 442313"/>
              <a:gd name="connsiteX1" fmla="*/ 861828 w 1416711"/>
              <a:gd name="connsiteY1" fmla="*/ 169263 h 442313"/>
              <a:gd name="connsiteX2" fmla="*/ 1416711 w 1416711"/>
              <a:gd name="connsiteY2" fmla="*/ 442313 h 442313"/>
              <a:gd name="connsiteX0" fmla="*/ 0 w 1416711"/>
              <a:gd name="connsiteY0" fmla="*/ 0 h 442313"/>
              <a:gd name="connsiteX1" fmla="*/ 861828 w 1416711"/>
              <a:gd name="connsiteY1" fmla="*/ 169263 h 442313"/>
              <a:gd name="connsiteX2" fmla="*/ 1416711 w 1416711"/>
              <a:gd name="connsiteY2" fmla="*/ 442313 h 442313"/>
              <a:gd name="connsiteX0" fmla="*/ 0 w 1416711"/>
              <a:gd name="connsiteY0" fmla="*/ 0 h 442313"/>
              <a:gd name="connsiteX1" fmla="*/ 861828 w 1416711"/>
              <a:gd name="connsiteY1" fmla="*/ 169263 h 442313"/>
              <a:gd name="connsiteX2" fmla="*/ 1416711 w 1416711"/>
              <a:gd name="connsiteY2" fmla="*/ 442313 h 442313"/>
              <a:gd name="connsiteX0" fmla="*/ 0 w 1416711"/>
              <a:gd name="connsiteY0" fmla="*/ 0 h 442313"/>
              <a:gd name="connsiteX1" fmla="*/ 861828 w 1416711"/>
              <a:gd name="connsiteY1" fmla="*/ 169263 h 442313"/>
              <a:gd name="connsiteX2" fmla="*/ 1416711 w 1416711"/>
              <a:gd name="connsiteY2" fmla="*/ 442313 h 442313"/>
              <a:gd name="connsiteX0" fmla="*/ 0 w 1416711"/>
              <a:gd name="connsiteY0" fmla="*/ 0 h 442313"/>
              <a:gd name="connsiteX1" fmla="*/ 1017044 w 1416711"/>
              <a:gd name="connsiteY1" fmla="*/ 187786 h 442313"/>
              <a:gd name="connsiteX2" fmla="*/ 1416711 w 1416711"/>
              <a:gd name="connsiteY2" fmla="*/ 442313 h 442313"/>
              <a:gd name="connsiteX0" fmla="*/ 0 w 1106283"/>
              <a:gd name="connsiteY0" fmla="*/ 0 h 444628"/>
              <a:gd name="connsiteX1" fmla="*/ 706616 w 1106283"/>
              <a:gd name="connsiteY1" fmla="*/ 190101 h 444628"/>
              <a:gd name="connsiteX2" fmla="*/ 1106283 w 1106283"/>
              <a:gd name="connsiteY2" fmla="*/ 444628 h 444628"/>
              <a:gd name="connsiteX0" fmla="*/ 0 w 1106283"/>
              <a:gd name="connsiteY0" fmla="*/ 0 h 444628"/>
              <a:gd name="connsiteX1" fmla="*/ 706616 w 1106283"/>
              <a:gd name="connsiteY1" fmla="*/ 190101 h 444628"/>
              <a:gd name="connsiteX2" fmla="*/ 1106283 w 1106283"/>
              <a:gd name="connsiteY2" fmla="*/ 444628 h 44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6283" h="444628">
                <a:moveTo>
                  <a:pt x="0" y="0"/>
                </a:moveTo>
                <a:cubicBezTo>
                  <a:pt x="428552" y="88439"/>
                  <a:pt x="522236" y="115996"/>
                  <a:pt x="706616" y="190101"/>
                </a:cubicBezTo>
                <a:cubicBezTo>
                  <a:pt x="890997" y="264206"/>
                  <a:pt x="962521" y="317417"/>
                  <a:pt x="1106283" y="444628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813A28D9-B794-40CE-B3F6-FF1A71843F2E}"/>
              </a:ext>
            </a:extLst>
          </p:cNvPr>
          <p:cNvSpPr/>
          <p:nvPr/>
        </p:nvSpPr>
        <p:spPr>
          <a:xfrm>
            <a:off x="1906707" y="4123946"/>
            <a:ext cx="4104479" cy="478928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</p:spTree>
    <p:extLst>
      <p:ext uri="{BB962C8B-B14F-4D97-AF65-F5344CB8AC3E}">
        <p14:creationId xmlns:p14="http://schemas.microsoft.com/office/powerpoint/2010/main" val="180815669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209</a:t>
            </a:fld>
            <a:endParaRPr lang="nb-NO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965"/>
            <a:ext cx="9144000" cy="5509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embedded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favorite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</a:t>
            </a:r>
            <a:br>
              <a:rPr lang="nb-NO" altLang="nb-NO" sz="3200" dirty="0">
                <a:latin typeface="Consolas" panose="020B0609020204030204" pitchFamily="49" charset="0"/>
              </a:rPr>
            </a:b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"/tv-show/1"</a:t>
            </a:r>
            <a:b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  </a:t>
            </a:r>
            <a:r>
              <a:rPr lang="nb-NO" altLang="nb-NO" sz="3200" dirty="0">
                <a:latin typeface="Consolas" panose="020B0609020204030204" pitchFamily="49" charset="0"/>
              </a:rPr>
              <a:t>}</a:t>
            </a:r>
            <a:endParaRPr kumimoji="0" lang="nb-NO" altLang="nb-NO" sz="32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3200" dirty="0">
                <a:latin typeface="Consolas" panose="020B0609020204030204" pitchFamily="49" charset="0"/>
              </a:rPr>
              <a:t>    }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4EE9E734-6020-460E-AAB2-5C6BEF182D45}"/>
              </a:ext>
            </a:extLst>
          </p:cNvPr>
          <p:cNvSpPr/>
          <p:nvPr/>
        </p:nvSpPr>
        <p:spPr>
          <a:xfrm>
            <a:off x="1151765" y="1108415"/>
            <a:ext cx="2617468" cy="566126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1356" h="637782">
                <a:moveTo>
                  <a:pt x="37272" y="477079"/>
                </a:moveTo>
                <a:cubicBezTo>
                  <a:pt x="-2485" y="410818"/>
                  <a:pt x="-10437" y="282272"/>
                  <a:pt x="13417" y="214686"/>
                </a:cubicBezTo>
                <a:cubicBezTo>
                  <a:pt x="37271" y="147100"/>
                  <a:pt x="92931" y="104693"/>
                  <a:pt x="180395" y="71562"/>
                </a:cubicBezTo>
                <a:cubicBezTo>
                  <a:pt x="267860" y="38432"/>
                  <a:pt x="350023" y="27830"/>
                  <a:pt x="538204" y="15903"/>
                </a:cubicBezTo>
                <a:cubicBezTo>
                  <a:pt x="726385" y="3976"/>
                  <a:pt x="1052387" y="5301"/>
                  <a:pt x="1309479" y="0"/>
                </a:cubicBezTo>
                <a:cubicBezTo>
                  <a:pt x="1569222" y="15903"/>
                  <a:pt x="1915105" y="2652"/>
                  <a:pt x="2088708" y="47709"/>
                </a:cubicBezTo>
                <a:cubicBezTo>
                  <a:pt x="2262311" y="92766"/>
                  <a:pt x="2323271" y="193483"/>
                  <a:pt x="2351100" y="270345"/>
                </a:cubicBezTo>
                <a:cubicBezTo>
                  <a:pt x="2378929" y="347207"/>
                  <a:pt x="2351100" y="449249"/>
                  <a:pt x="2255685" y="508884"/>
                </a:cubicBezTo>
                <a:cubicBezTo>
                  <a:pt x="2160270" y="568519"/>
                  <a:pt x="1983107" y="625908"/>
                  <a:pt x="1778607" y="628155"/>
                </a:cubicBezTo>
                <a:lnTo>
                  <a:pt x="1055038" y="636105"/>
                </a:lnTo>
                <a:cubicBezTo>
                  <a:pt x="768791" y="640081"/>
                  <a:pt x="421585" y="638755"/>
                  <a:pt x="251957" y="612251"/>
                </a:cubicBezTo>
                <a:cubicBezTo>
                  <a:pt x="82329" y="585747"/>
                  <a:pt x="77029" y="543340"/>
                  <a:pt x="37272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25256DC6-C7BF-4A4E-B10E-AE94765FCF1F}"/>
              </a:ext>
            </a:extLst>
          </p:cNvPr>
          <p:cNvSpPr txBox="1"/>
          <p:nvPr/>
        </p:nvSpPr>
        <p:spPr>
          <a:xfrm>
            <a:off x="4858726" y="-58755"/>
            <a:ext cx="64188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COLLECTION OF </a:t>
            </a:r>
            <a:b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</a:br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EMBEDDED RESOURCES</a:t>
            </a:r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6823978-07F8-47AD-B959-22932C3D34C6}"/>
              </a:ext>
            </a:extLst>
          </p:cNvPr>
          <p:cNvSpPr/>
          <p:nvPr/>
        </p:nvSpPr>
        <p:spPr>
          <a:xfrm flipH="1">
            <a:off x="3676649" y="602965"/>
            <a:ext cx="1085849" cy="56612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2484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RAPIDLY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EVOLVING DOMAIN</a:t>
            </a:r>
          </a:p>
        </p:txBody>
      </p:sp>
    </p:spTree>
    <p:extLst>
      <p:ext uri="{BB962C8B-B14F-4D97-AF65-F5344CB8AC3E}">
        <p14:creationId xmlns:p14="http://schemas.microsoft.com/office/powerpoint/2010/main" val="37998494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210</a:t>
            </a:fld>
            <a:endParaRPr lang="nb-NO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965"/>
            <a:ext cx="9144000" cy="5509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embedded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favorite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</a:t>
            </a:r>
            <a:br>
              <a:rPr lang="nb-NO" altLang="nb-NO" sz="3200" dirty="0">
                <a:latin typeface="Consolas" panose="020B0609020204030204" pitchFamily="49" charset="0"/>
              </a:rPr>
            </a:b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"/tv-show/1"</a:t>
            </a:r>
            <a:b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  </a:t>
            </a:r>
            <a:r>
              <a:rPr lang="nb-NO" altLang="nb-NO" sz="3200" dirty="0">
                <a:latin typeface="Consolas" panose="020B0609020204030204" pitchFamily="49" charset="0"/>
              </a:rPr>
              <a:t>}</a:t>
            </a:r>
            <a:endParaRPr kumimoji="0" lang="nb-NO" altLang="nb-NO" sz="32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3200" dirty="0">
                <a:latin typeface="Consolas" panose="020B0609020204030204" pitchFamily="49" charset="0"/>
              </a:rPr>
              <a:t>    }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F9ABED72-A747-426B-AE0D-1FB38FEF5B45}"/>
              </a:ext>
            </a:extLst>
          </p:cNvPr>
          <p:cNvSpPr/>
          <p:nvPr/>
        </p:nvSpPr>
        <p:spPr>
          <a:xfrm>
            <a:off x="1552575" y="1579075"/>
            <a:ext cx="2362365" cy="637782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1356" h="637782">
                <a:moveTo>
                  <a:pt x="37272" y="477079"/>
                </a:moveTo>
                <a:cubicBezTo>
                  <a:pt x="-2485" y="410818"/>
                  <a:pt x="-10437" y="282272"/>
                  <a:pt x="13417" y="214686"/>
                </a:cubicBezTo>
                <a:cubicBezTo>
                  <a:pt x="37271" y="147100"/>
                  <a:pt x="92931" y="104693"/>
                  <a:pt x="180395" y="71562"/>
                </a:cubicBezTo>
                <a:cubicBezTo>
                  <a:pt x="267860" y="38432"/>
                  <a:pt x="350023" y="27830"/>
                  <a:pt x="538204" y="15903"/>
                </a:cubicBezTo>
                <a:cubicBezTo>
                  <a:pt x="726385" y="3976"/>
                  <a:pt x="1052387" y="5301"/>
                  <a:pt x="1309479" y="0"/>
                </a:cubicBezTo>
                <a:cubicBezTo>
                  <a:pt x="1569222" y="15903"/>
                  <a:pt x="1915105" y="2652"/>
                  <a:pt x="2088708" y="47709"/>
                </a:cubicBezTo>
                <a:cubicBezTo>
                  <a:pt x="2262311" y="92766"/>
                  <a:pt x="2323271" y="193483"/>
                  <a:pt x="2351100" y="270345"/>
                </a:cubicBezTo>
                <a:cubicBezTo>
                  <a:pt x="2378929" y="347207"/>
                  <a:pt x="2351100" y="449249"/>
                  <a:pt x="2255685" y="508884"/>
                </a:cubicBezTo>
                <a:cubicBezTo>
                  <a:pt x="2160270" y="568519"/>
                  <a:pt x="1983107" y="625908"/>
                  <a:pt x="1778607" y="628155"/>
                </a:cubicBezTo>
                <a:lnTo>
                  <a:pt x="1055038" y="636105"/>
                </a:lnTo>
                <a:cubicBezTo>
                  <a:pt x="768791" y="640081"/>
                  <a:pt x="421585" y="638755"/>
                  <a:pt x="251957" y="612251"/>
                </a:cubicBezTo>
                <a:cubicBezTo>
                  <a:pt x="82329" y="585747"/>
                  <a:pt x="77029" y="543340"/>
                  <a:pt x="37272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8BE4B242-6DBB-46BB-9F26-9B248B76A703}"/>
              </a:ext>
            </a:extLst>
          </p:cNvPr>
          <p:cNvSpPr txBox="1"/>
          <p:nvPr/>
        </p:nvSpPr>
        <p:spPr>
          <a:xfrm>
            <a:off x="5165482" y="745835"/>
            <a:ext cx="2454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LINK RELATION</a:t>
            </a:r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1B378EBF-CE56-4075-A60F-488BF782CEB3}"/>
              </a:ext>
            </a:extLst>
          </p:cNvPr>
          <p:cNvSpPr/>
          <p:nvPr/>
        </p:nvSpPr>
        <p:spPr>
          <a:xfrm flipH="1">
            <a:off x="3917246" y="1200150"/>
            <a:ext cx="1248236" cy="4697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600648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211</a:t>
            </a:fld>
            <a:endParaRPr lang="nb-NO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965"/>
            <a:ext cx="9144000" cy="5509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embedded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favorite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</a:t>
            </a:r>
            <a:br>
              <a:rPr lang="nb-NO" altLang="nb-NO" sz="3200" dirty="0">
                <a:latin typeface="Consolas" panose="020B0609020204030204" pitchFamily="49" charset="0"/>
              </a:rPr>
            </a:b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"/tv-show/1"</a:t>
            </a:r>
            <a:b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  </a:t>
            </a:r>
            <a:r>
              <a:rPr lang="nb-NO" altLang="nb-NO" sz="3200" dirty="0">
                <a:latin typeface="Consolas" panose="020B0609020204030204" pitchFamily="49" charset="0"/>
              </a:rPr>
              <a:t>}</a:t>
            </a:r>
            <a:endParaRPr kumimoji="0" lang="nb-NO" altLang="nb-NO" sz="32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3200" dirty="0">
                <a:latin typeface="Consolas" panose="020B0609020204030204" pitchFamily="49" charset="0"/>
              </a:rPr>
              <a:t>    }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8BE4B242-6DBB-46BB-9F26-9B248B76A703}"/>
              </a:ext>
            </a:extLst>
          </p:cNvPr>
          <p:cNvSpPr txBox="1"/>
          <p:nvPr/>
        </p:nvSpPr>
        <p:spPr>
          <a:xfrm>
            <a:off x="4794545" y="4753402"/>
            <a:ext cx="3517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EMBEDDED RESOURCE</a:t>
            </a:r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1B378EBF-CE56-4075-A60F-488BF782CEB3}"/>
              </a:ext>
            </a:extLst>
          </p:cNvPr>
          <p:cNvSpPr/>
          <p:nvPr/>
        </p:nvSpPr>
        <p:spPr>
          <a:xfrm flipH="1" flipV="1">
            <a:off x="4219575" y="4207014"/>
            <a:ext cx="529251" cy="70788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EBDA8582-1521-4EB7-A035-E925352F18E0}"/>
              </a:ext>
            </a:extLst>
          </p:cNvPr>
          <p:cNvSpPr/>
          <p:nvPr/>
        </p:nvSpPr>
        <p:spPr>
          <a:xfrm>
            <a:off x="1430453" y="1482249"/>
            <a:ext cx="6188818" cy="3760544"/>
          </a:xfrm>
          <a:custGeom>
            <a:avLst/>
            <a:gdLst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438150 w 6372225"/>
              <a:gd name="connsiteY14" fmla="*/ 66675 h 3686175"/>
              <a:gd name="connsiteX15" fmla="*/ 1190625 w 6372225"/>
              <a:gd name="connsiteY15" fmla="*/ 114300 h 3686175"/>
              <a:gd name="connsiteX16" fmla="*/ 1914525 w 6372225"/>
              <a:gd name="connsiteY16" fmla="*/ 114300 h 3686175"/>
              <a:gd name="connsiteX17" fmla="*/ 1809750 w 6372225"/>
              <a:gd name="connsiteY17" fmla="*/ 114300 h 3686175"/>
              <a:gd name="connsiteX18" fmla="*/ 2524125 w 6372225"/>
              <a:gd name="connsiteY18" fmla="*/ 66675 h 3686175"/>
              <a:gd name="connsiteX19" fmla="*/ 3124200 w 6372225"/>
              <a:gd name="connsiteY19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438150 w 6372225"/>
              <a:gd name="connsiteY14" fmla="*/ 66675 h 3686175"/>
              <a:gd name="connsiteX15" fmla="*/ 1190625 w 6372225"/>
              <a:gd name="connsiteY15" fmla="*/ 114300 h 3686175"/>
              <a:gd name="connsiteX16" fmla="*/ 1914525 w 6372225"/>
              <a:gd name="connsiteY16" fmla="*/ 114300 h 3686175"/>
              <a:gd name="connsiteX17" fmla="*/ 1762125 w 6372225"/>
              <a:gd name="connsiteY17" fmla="*/ 695325 h 3686175"/>
              <a:gd name="connsiteX18" fmla="*/ 2524125 w 6372225"/>
              <a:gd name="connsiteY18" fmla="*/ 66675 h 3686175"/>
              <a:gd name="connsiteX19" fmla="*/ 3124200 w 6372225"/>
              <a:gd name="connsiteY19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438150 w 6372225"/>
              <a:gd name="connsiteY14" fmla="*/ 66675 h 3686175"/>
              <a:gd name="connsiteX15" fmla="*/ 1190625 w 6372225"/>
              <a:gd name="connsiteY15" fmla="*/ 114300 h 3686175"/>
              <a:gd name="connsiteX16" fmla="*/ 1914525 w 6372225"/>
              <a:gd name="connsiteY16" fmla="*/ 114300 h 3686175"/>
              <a:gd name="connsiteX17" fmla="*/ 1762125 w 6372225"/>
              <a:gd name="connsiteY17" fmla="*/ 695325 h 3686175"/>
              <a:gd name="connsiteX18" fmla="*/ 2495550 w 6372225"/>
              <a:gd name="connsiteY18" fmla="*/ 552450 h 3686175"/>
              <a:gd name="connsiteX19" fmla="*/ 3124200 w 6372225"/>
              <a:gd name="connsiteY19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438150 w 6372225"/>
              <a:gd name="connsiteY14" fmla="*/ 66675 h 3686175"/>
              <a:gd name="connsiteX15" fmla="*/ 1190625 w 6372225"/>
              <a:gd name="connsiteY15" fmla="*/ 114300 h 3686175"/>
              <a:gd name="connsiteX16" fmla="*/ 1914525 w 6372225"/>
              <a:gd name="connsiteY16" fmla="*/ 114300 h 3686175"/>
              <a:gd name="connsiteX17" fmla="*/ 1762125 w 6372225"/>
              <a:gd name="connsiteY17" fmla="*/ 695325 h 3686175"/>
              <a:gd name="connsiteX18" fmla="*/ 2809875 w 6372225"/>
              <a:gd name="connsiteY18" fmla="*/ 552450 h 3686175"/>
              <a:gd name="connsiteX19" fmla="*/ 3124200 w 6372225"/>
              <a:gd name="connsiteY19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438150 w 6372225"/>
              <a:gd name="connsiteY14" fmla="*/ 66675 h 3686175"/>
              <a:gd name="connsiteX15" fmla="*/ 1190625 w 6372225"/>
              <a:gd name="connsiteY15" fmla="*/ 114300 h 3686175"/>
              <a:gd name="connsiteX16" fmla="*/ 1914525 w 6372225"/>
              <a:gd name="connsiteY16" fmla="*/ 114300 h 3686175"/>
              <a:gd name="connsiteX17" fmla="*/ 2162175 w 6372225"/>
              <a:gd name="connsiteY17" fmla="*/ 628650 h 3686175"/>
              <a:gd name="connsiteX18" fmla="*/ 2809875 w 6372225"/>
              <a:gd name="connsiteY18" fmla="*/ 552450 h 3686175"/>
              <a:gd name="connsiteX19" fmla="*/ 3124200 w 6372225"/>
              <a:gd name="connsiteY19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438150 w 6372225"/>
              <a:gd name="connsiteY14" fmla="*/ 66675 h 3686175"/>
              <a:gd name="connsiteX15" fmla="*/ 1190625 w 6372225"/>
              <a:gd name="connsiteY15" fmla="*/ 114300 h 3686175"/>
              <a:gd name="connsiteX16" fmla="*/ 1143000 w 6372225"/>
              <a:gd name="connsiteY16" fmla="*/ 600075 h 3686175"/>
              <a:gd name="connsiteX17" fmla="*/ 2162175 w 6372225"/>
              <a:gd name="connsiteY17" fmla="*/ 628650 h 3686175"/>
              <a:gd name="connsiteX18" fmla="*/ 2809875 w 6372225"/>
              <a:gd name="connsiteY18" fmla="*/ 552450 h 3686175"/>
              <a:gd name="connsiteX19" fmla="*/ 3124200 w 6372225"/>
              <a:gd name="connsiteY19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438150 w 6372225"/>
              <a:gd name="connsiteY14" fmla="*/ 66675 h 3686175"/>
              <a:gd name="connsiteX15" fmla="*/ 1143000 w 6372225"/>
              <a:gd name="connsiteY15" fmla="*/ 600075 h 3686175"/>
              <a:gd name="connsiteX16" fmla="*/ 2162175 w 6372225"/>
              <a:gd name="connsiteY16" fmla="*/ 628650 h 3686175"/>
              <a:gd name="connsiteX17" fmla="*/ 2809875 w 6372225"/>
              <a:gd name="connsiteY17" fmla="*/ 552450 h 3686175"/>
              <a:gd name="connsiteX18" fmla="*/ 3124200 w 6372225"/>
              <a:gd name="connsiteY18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1143000 w 6372225"/>
              <a:gd name="connsiteY14" fmla="*/ 600075 h 3686175"/>
              <a:gd name="connsiteX15" fmla="*/ 2162175 w 6372225"/>
              <a:gd name="connsiteY15" fmla="*/ 628650 h 3686175"/>
              <a:gd name="connsiteX16" fmla="*/ 2809875 w 6372225"/>
              <a:gd name="connsiteY16" fmla="*/ 552450 h 3686175"/>
              <a:gd name="connsiteX17" fmla="*/ 3124200 w 6372225"/>
              <a:gd name="connsiteY17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600075 w 6372225"/>
              <a:gd name="connsiteY13" fmla="*/ 676275 h 3686175"/>
              <a:gd name="connsiteX14" fmla="*/ 1143000 w 6372225"/>
              <a:gd name="connsiteY14" fmla="*/ 600075 h 3686175"/>
              <a:gd name="connsiteX15" fmla="*/ 2162175 w 6372225"/>
              <a:gd name="connsiteY15" fmla="*/ 628650 h 3686175"/>
              <a:gd name="connsiteX16" fmla="*/ 2809875 w 6372225"/>
              <a:gd name="connsiteY16" fmla="*/ 552450 h 3686175"/>
              <a:gd name="connsiteX17" fmla="*/ 3124200 w 6372225"/>
              <a:gd name="connsiteY17" fmla="*/ 95250 h 3686175"/>
              <a:gd name="connsiteX0" fmla="*/ 3067050 w 6315075"/>
              <a:gd name="connsiteY0" fmla="*/ 95250 h 3686175"/>
              <a:gd name="connsiteX1" fmla="*/ 3571875 w 6315075"/>
              <a:gd name="connsiteY1" fmla="*/ 0 h 3686175"/>
              <a:gd name="connsiteX2" fmla="*/ 5019675 w 6315075"/>
              <a:gd name="connsiteY2" fmla="*/ 390525 h 3686175"/>
              <a:gd name="connsiteX3" fmla="*/ 6200775 w 6315075"/>
              <a:gd name="connsiteY3" fmla="*/ 1400175 h 3686175"/>
              <a:gd name="connsiteX4" fmla="*/ 6315075 w 6315075"/>
              <a:gd name="connsiteY4" fmla="*/ 2095500 h 3686175"/>
              <a:gd name="connsiteX5" fmla="*/ 5819775 w 6315075"/>
              <a:gd name="connsiteY5" fmla="*/ 2266950 h 3686175"/>
              <a:gd name="connsiteX6" fmla="*/ 3486150 w 6315075"/>
              <a:gd name="connsiteY6" fmla="*/ 2695575 h 3686175"/>
              <a:gd name="connsiteX7" fmla="*/ 2114550 w 6315075"/>
              <a:gd name="connsiteY7" fmla="*/ 3295650 h 3686175"/>
              <a:gd name="connsiteX8" fmla="*/ 1352550 w 6315075"/>
              <a:gd name="connsiteY8" fmla="*/ 3676650 h 3686175"/>
              <a:gd name="connsiteX9" fmla="*/ 428625 w 6315075"/>
              <a:gd name="connsiteY9" fmla="*/ 3686175 h 3686175"/>
              <a:gd name="connsiteX10" fmla="*/ 114300 w 6315075"/>
              <a:gd name="connsiteY10" fmla="*/ 3495675 h 3686175"/>
              <a:gd name="connsiteX11" fmla="*/ 0 w 6315075"/>
              <a:gd name="connsiteY11" fmla="*/ 2695575 h 3686175"/>
              <a:gd name="connsiteX12" fmla="*/ 276225 w 6315075"/>
              <a:gd name="connsiteY12" fmla="*/ 1457325 h 3686175"/>
              <a:gd name="connsiteX13" fmla="*/ 542925 w 6315075"/>
              <a:gd name="connsiteY13" fmla="*/ 676275 h 3686175"/>
              <a:gd name="connsiteX14" fmla="*/ 1085850 w 6315075"/>
              <a:gd name="connsiteY14" fmla="*/ 600075 h 3686175"/>
              <a:gd name="connsiteX15" fmla="*/ 2105025 w 6315075"/>
              <a:gd name="connsiteY15" fmla="*/ 628650 h 3686175"/>
              <a:gd name="connsiteX16" fmla="*/ 2752725 w 6315075"/>
              <a:gd name="connsiteY16" fmla="*/ 552450 h 3686175"/>
              <a:gd name="connsiteX17" fmla="*/ 3067050 w 6315075"/>
              <a:gd name="connsiteY17" fmla="*/ 95250 h 3686175"/>
              <a:gd name="connsiteX0" fmla="*/ 2952750 w 6200775"/>
              <a:gd name="connsiteY0" fmla="*/ 95250 h 3686175"/>
              <a:gd name="connsiteX1" fmla="*/ 3457575 w 6200775"/>
              <a:gd name="connsiteY1" fmla="*/ 0 h 3686175"/>
              <a:gd name="connsiteX2" fmla="*/ 4905375 w 6200775"/>
              <a:gd name="connsiteY2" fmla="*/ 390525 h 3686175"/>
              <a:gd name="connsiteX3" fmla="*/ 6086475 w 6200775"/>
              <a:gd name="connsiteY3" fmla="*/ 1400175 h 3686175"/>
              <a:gd name="connsiteX4" fmla="*/ 6200775 w 6200775"/>
              <a:gd name="connsiteY4" fmla="*/ 2095500 h 3686175"/>
              <a:gd name="connsiteX5" fmla="*/ 5705475 w 6200775"/>
              <a:gd name="connsiteY5" fmla="*/ 2266950 h 3686175"/>
              <a:gd name="connsiteX6" fmla="*/ 3371850 w 6200775"/>
              <a:gd name="connsiteY6" fmla="*/ 2695575 h 3686175"/>
              <a:gd name="connsiteX7" fmla="*/ 2000250 w 6200775"/>
              <a:gd name="connsiteY7" fmla="*/ 3295650 h 3686175"/>
              <a:gd name="connsiteX8" fmla="*/ 1238250 w 6200775"/>
              <a:gd name="connsiteY8" fmla="*/ 3676650 h 3686175"/>
              <a:gd name="connsiteX9" fmla="*/ 314325 w 6200775"/>
              <a:gd name="connsiteY9" fmla="*/ 3686175 h 3686175"/>
              <a:gd name="connsiteX10" fmla="*/ 0 w 6200775"/>
              <a:gd name="connsiteY10" fmla="*/ 3495675 h 3686175"/>
              <a:gd name="connsiteX11" fmla="*/ 38100 w 6200775"/>
              <a:gd name="connsiteY11" fmla="*/ 2667000 h 3686175"/>
              <a:gd name="connsiteX12" fmla="*/ 161925 w 6200775"/>
              <a:gd name="connsiteY12" fmla="*/ 1457325 h 3686175"/>
              <a:gd name="connsiteX13" fmla="*/ 428625 w 6200775"/>
              <a:gd name="connsiteY13" fmla="*/ 676275 h 3686175"/>
              <a:gd name="connsiteX14" fmla="*/ 971550 w 6200775"/>
              <a:gd name="connsiteY14" fmla="*/ 600075 h 3686175"/>
              <a:gd name="connsiteX15" fmla="*/ 1990725 w 6200775"/>
              <a:gd name="connsiteY15" fmla="*/ 628650 h 3686175"/>
              <a:gd name="connsiteX16" fmla="*/ 2638425 w 6200775"/>
              <a:gd name="connsiteY16" fmla="*/ 552450 h 3686175"/>
              <a:gd name="connsiteX17" fmla="*/ 2952750 w 6200775"/>
              <a:gd name="connsiteY17" fmla="*/ 95250 h 3686175"/>
              <a:gd name="connsiteX0" fmla="*/ 2952750 w 6200775"/>
              <a:gd name="connsiteY0" fmla="*/ 95250 h 3686175"/>
              <a:gd name="connsiteX1" fmla="*/ 3457575 w 6200775"/>
              <a:gd name="connsiteY1" fmla="*/ 0 h 3686175"/>
              <a:gd name="connsiteX2" fmla="*/ 4905375 w 6200775"/>
              <a:gd name="connsiteY2" fmla="*/ 390525 h 3686175"/>
              <a:gd name="connsiteX3" fmla="*/ 6086475 w 6200775"/>
              <a:gd name="connsiteY3" fmla="*/ 1400175 h 3686175"/>
              <a:gd name="connsiteX4" fmla="*/ 6200775 w 6200775"/>
              <a:gd name="connsiteY4" fmla="*/ 2095500 h 3686175"/>
              <a:gd name="connsiteX5" fmla="*/ 5705475 w 6200775"/>
              <a:gd name="connsiteY5" fmla="*/ 2266950 h 3686175"/>
              <a:gd name="connsiteX6" fmla="*/ 3371850 w 6200775"/>
              <a:gd name="connsiteY6" fmla="*/ 2695575 h 3686175"/>
              <a:gd name="connsiteX7" fmla="*/ 1952625 w 6200775"/>
              <a:gd name="connsiteY7" fmla="*/ 2752725 h 3686175"/>
              <a:gd name="connsiteX8" fmla="*/ 1238250 w 6200775"/>
              <a:gd name="connsiteY8" fmla="*/ 3676650 h 3686175"/>
              <a:gd name="connsiteX9" fmla="*/ 314325 w 6200775"/>
              <a:gd name="connsiteY9" fmla="*/ 3686175 h 3686175"/>
              <a:gd name="connsiteX10" fmla="*/ 0 w 6200775"/>
              <a:gd name="connsiteY10" fmla="*/ 3495675 h 3686175"/>
              <a:gd name="connsiteX11" fmla="*/ 38100 w 6200775"/>
              <a:gd name="connsiteY11" fmla="*/ 2667000 h 3686175"/>
              <a:gd name="connsiteX12" fmla="*/ 161925 w 6200775"/>
              <a:gd name="connsiteY12" fmla="*/ 1457325 h 3686175"/>
              <a:gd name="connsiteX13" fmla="*/ 428625 w 6200775"/>
              <a:gd name="connsiteY13" fmla="*/ 676275 h 3686175"/>
              <a:gd name="connsiteX14" fmla="*/ 971550 w 6200775"/>
              <a:gd name="connsiteY14" fmla="*/ 600075 h 3686175"/>
              <a:gd name="connsiteX15" fmla="*/ 1990725 w 6200775"/>
              <a:gd name="connsiteY15" fmla="*/ 628650 h 3686175"/>
              <a:gd name="connsiteX16" fmla="*/ 2638425 w 6200775"/>
              <a:gd name="connsiteY16" fmla="*/ 552450 h 3686175"/>
              <a:gd name="connsiteX17" fmla="*/ 2952750 w 6200775"/>
              <a:gd name="connsiteY17" fmla="*/ 95250 h 3686175"/>
              <a:gd name="connsiteX0" fmla="*/ 2952750 w 6200775"/>
              <a:gd name="connsiteY0" fmla="*/ 95250 h 3686175"/>
              <a:gd name="connsiteX1" fmla="*/ 3457575 w 6200775"/>
              <a:gd name="connsiteY1" fmla="*/ 0 h 3686175"/>
              <a:gd name="connsiteX2" fmla="*/ 4905375 w 6200775"/>
              <a:gd name="connsiteY2" fmla="*/ 390525 h 3686175"/>
              <a:gd name="connsiteX3" fmla="*/ 6086475 w 6200775"/>
              <a:gd name="connsiteY3" fmla="*/ 1400175 h 3686175"/>
              <a:gd name="connsiteX4" fmla="*/ 6200775 w 6200775"/>
              <a:gd name="connsiteY4" fmla="*/ 2095500 h 3686175"/>
              <a:gd name="connsiteX5" fmla="*/ 5705475 w 6200775"/>
              <a:gd name="connsiteY5" fmla="*/ 2266950 h 3686175"/>
              <a:gd name="connsiteX6" fmla="*/ 3371850 w 6200775"/>
              <a:gd name="connsiteY6" fmla="*/ 2695575 h 3686175"/>
              <a:gd name="connsiteX7" fmla="*/ 1952625 w 6200775"/>
              <a:gd name="connsiteY7" fmla="*/ 2752725 h 3686175"/>
              <a:gd name="connsiteX8" fmla="*/ 1104900 w 6200775"/>
              <a:gd name="connsiteY8" fmla="*/ 3228975 h 3686175"/>
              <a:gd name="connsiteX9" fmla="*/ 314325 w 6200775"/>
              <a:gd name="connsiteY9" fmla="*/ 3686175 h 3686175"/>
              <a:gd name="connsiteX10" fmla="*/ 0 w 6200775"/>
              <a:gd name="connsiteY10" fmla="*/ 3495675 h 3686175"/>
              <a:gd name="connsiteX11" fmla="*/ 38100 w 6200775"/>
              <a:gd name="connsiteY11" fmla="*/ 2667000 h 3686175"/>
              <a:gd name="connsiteX12" fmla="*/ 161925 w 6200775"/>
              <a:gd name="connsiteY12" fmla="*/ 1457325 h 3686175"/>
              <a:gd name="connsiteX13" fmla="*/ 428625 w 6200775"/>
              <a:gd name="connsiteY13" fmla="*/ 676275 h 3686175"/>
              <a:gd name="connsiteX14" fmla="*/ 971550 w 6200775"/>
              <a:gd name="connsiteY14" fmla="*/ 600075 h 3686175"/>
              <a:gd name="connsiteX15" fmla="*/ 1990725 w 6200775"/>
              <a:gd name="connsiteY15" fmla="*/ 628650 h 3686175"/>
              <a:gd name="connsiteX16" fmla="*/ 2638425 w 6200775"/>
              <a:gd name="connsiteY16" fmla="*/ 552450 h 3686175"/>
              <a:gd name="connsiteX17" fmla="*/ 2952750 w 6200775"/>
              <a:gd name="connsiteY17" fmla="*/ 95250 h 3686175"/>
              <a:gd name="connsiteX0" fmla="*/ 2952750 w 6200775"/>
              <a:gd name="connsiteY0" fmla="*/ 95250 h 3686175"/>
              <a:gd name="connsiteX1" fmla="*/ 3457575 w 6200775"/>
              <a:gd name="connsiteY1" fmla="*/ 0 h 3686175"/>
              <a:gd name="connsiteX2" fmla="*/ 4905375 w 6200775"/>
              <a:gd name="connsiteY2" fmla="*/ 390525 h 3686175"/>
              <a:gd name="connsiteX3" fmla="*/ 6086475 w 6200775"/>
              <a:gd name="connsiteY3" fmla="*/ 1400175 h 3686175"/>
              <a:gd name="connsiteX4" fmla="*/ 6200775 w 6200775"/>
              <a:gd name="connsiteY4" fmla="*/ 2095500 h 3686175"/>
              <a:gd name="connsiteX5" fmla="*/ 5705475 w 6200775"/>
              <a:gd name="connsiteY5" fmla="*/ 2266950 h 3686175"/>
              <a:gd name="connsiteX6" fmla="*/ 3343275 w 6200775"/>
              <a:gd name="connsiteY6" fmla="*/ 2352675 h 3686175"/>
              <a:gd name="connsiteX7" fmla="*/ 1952625 w 6200775"/>
              <a:gd name="connsiteY7" fmla="*/ 2752725 h 3686175"/>
              <a:gd name="connsiteX8" fmla="*/ 1104900 w 6200775"/>
              <a:gd name="connsiteY8" fmla="*/ 3228975 h 3686175"/>
              <a:gd name="connsiteX9" fmla="*/ 314325 w 6200775"/>
              <a:gd name="connsiteY9" fmla="*/ 3686175 h 3686175"/>
              <a:gd name="connsiteX10" fmla="*/ 0 w 6200775"/>
              <a:gd name="connsiteY10" fmla="*/ 3495675 h 3686175"/>
              <a:gd name="connsiteX11" fmla="*/ 38100 w 6200775"/>
              <a:gd name="connsiteY11" fmla="*/ 2667000 h 3686175"/>
              <a:gd name="connsiteX12" fmla="*/ 161925 w 6200775"/>
              <a:gd name="connsiteY12" fmla="*/ 1457325 h 3686175"/>
              <a:gd name="connsiteX13" fmla="*/ 428625 w 6200775"/>
              <a:gd name="connsiteY13" fmla="*/ 676275 h 3686175"/>
              <a:gd name="connsiteX14" fmla="*/ 971550 w 6200775"/>
              <a:gd name="connsiteY14" fmla="*/ 600075 h 3686175"/>
              <a:gd name="connsiteX15" fmla="*/ 1990725 w 6200775"/>
              <a:gd name="connsiteY15" fmla="*/ 628650 h 3686175"/>
              <a:gd name="connsiteX16" fmla="*/ 2638425 w 6200775"/>
              <a:gd name="connsiteY16" fmla="*/ 552450 h 3686175"/>
              <a:gd name="connsiteX17" fmla="*/ 2952750 w 6200775"/>
              <a:gd name="connsiteY17" fmla="*/ 95250 h 3686175"/>
              <a:gd name="connsiteX0" fmla="*/ 2952750 w 6143625"/>
              <a:gd name="connsiteY0" fmla="*/ 95250 h 3686175"/>
              <a:gd name="connsiteX1" fmla="*/ 3457575 w 6143625"/>
              <a:gd name="connsiteY1" fmla="*/ 0 h 3686175"/>
              <a:gd name="connsiteX2" fmla="*/ 4905375 w 6143625"/>
              <a:gd name="connsiteY2" fmla="*/ 390525 h 3686175"/>
              <a:gd name="connsiteX3" fmla="*/ 6086475 w 6143625"/>
              <a:gd name="connsiteY3" fmla="*/ 1400175 h 3686175"/>
              <a:gd name="connsiteX4" fmla="*/ 6143625 w 6143625"/>
              <a:gd name="connsiteY4" fmla="*/ 2047875 h 3686175"/>
              <a:gd name="connsiteX5" fmla="*/ 5705475 w 6143625"/>
              <a:gd name="connsiteY5" fmla="*/ 2266950 h 3686175"/>
              <a:gd name="connsiteX6" fmla="*/ 3343275 w 6143625"/>
              <a:gd name="connsiteY6" fmla="*/ 2352675 h 3686175"/>
              <a:gd name="connsiteX7" fmla="*/ 1952625 w 6143625"/>
              <a:gd name="connsiteY7" fmla="*/ 2752725 h 3686175"/>
              <a:gd name="connsiteX8" fmla="*/ 1104900 w 6143625"/>
              <a:gd name="connsiteY8" fmla="*/ 3228975 h 3686175"/>
              <a:gd name="connsiteX9" fmla="*/ 314325 w 6143625"/>
              <a:gd name="connsiteY9" fmla="*/ 3686175 h 3686175"/>
              <a:gd name="connsiteX10" fmla="*/ 0 w 6143625"/>
              <a:gd name="connsiteY10" fmla="*/ 3495675 h 3686175"/>
              <a:gd name="connsiteX11" fmla="*/ 38100 w 6143625"/>
              <a:gd name="connsiteY11" fmla="*/ 2667000 h 3686175"/>
              <a:gd name="connsiteX12" fmla="*/ 161925 w 6143625"/>
              <a:gd name="connsiteY12" fmla="*/ 1457325 h 3686175"/>
              <a:gd name="connsiteX13" fmla="*/ 428625 w 6143625"/>
              <a:gd name="connsiteY13" fmla="*/ 676275 h 3686175"/>
              <a:gd name="connsiteX14" fmla="*/ 971550 w 6143625"/>
              <a:gd name="connsiteY14" fmla="*/ 600075 h 3686175"/>
              <a:gd name="connsiteX15" fmla="*/ 1990725 w 6143625"/>
              <a:gd name="connsiteY15" fmla="*/ 628650 h 3686175"/>
              <a:gd name="connsiteX16" fmla="*/ 2638425 w 6143625"/>
              <a:gd name="connsiteY16" fmla="*/ 552450 h 3686175"/>
              <a:gd name="connsiteX17" fmla="*/ 2952750 w 6143625"/>
              <a:gd name="connsiteY17" fmla="*/ 95250 h 3686175"/>
              <a:gd name="connsiteX0" fmla="*/ 2952750 w 6143625"/>
              <a:gd name="connsiteY0" fmla="*/ 95250 h 3686175"/>
              <a:gd name="connsiteX1" fmla="*/ 3457575 w 6143625"/>
              <a:gd name="connsiteY1" fmla="*/ 0 h 3686175"/>
              <a:gd name="connsiteX2" fmla="*/ 4905375 w 6143625"/>
              <a:gd name="connsiteY2" fmla="*/ 390525 h 3686175"/>
              <a:gd name="connsiteX3" fmla="*/ 6086475 w 6143625"/>
              <a:gd name="connsiteY3" fmla="*/ 1400175 h 3686175"/>
              <a:gd name="connsiteX4" fmla="*/ 6143625 w 6143625"/>
              <a:gd name="connsiteY4" fmla="*/ 2047875 h 3686175"/>
              <a:gd name="connsiteX5" fmla="*/ 5705475 w 6143625"/>
              <a:gd name="connsiteY5" fmla="*/ 2266950 h 3686175"/>
              <a:gd name="connsiteX6" fmla="*/ 3343275 w 6143625"/>
              <a:gd name="connsiteY6" fmla="*/ 2352675 h 3686175"/>
              <a:gd name="connsiteX7" fmla="*/ 1952625 w 6143625"/>
              <a:gd name="connsiteY7" fmla="*/ 2752725 h 3686175"/>
              <a:gd name="connsiteX8" fmla="*/ 1104900 w 6143625"/>
              <a:gd name="connsiteY8" fmla="*/ 3228975 h 3686175"/>
              <a:gd name="connsiteX9" fmla="*/ 314325 w 6143625"/>
              <a:gd name="connsiteY9" fmla="*/ 3686175 h 3686175"/>
              <a:gd name="connsiteX10" fmla="*/ 0 w 6143625"/>
              <a:gd name="connsiteY10" fmla="*/ 3495675 h 3686175"/>
              <a:gd name="connsiteX11" fmla="*/ 38100 w 6143625"/>
              <a:gd name="connsiteY11" fmla="*/ 2667000 h 3686175"/>
              <a:gd name="connsiteX12" fmla="*/ 161925 w 6143625"/>
              <a:gd name="connsiteY12" fmla="*/ 1457325 h 3686175"/>
              <a:gd name="connsiteX13" fmla="*/ 428625 w 6143625"/>
              <a:gd name="connsiteY13" fmla="*/ 676275 h 3686175"/>
              <a:gd name="connsiteX14" fmla="*/ 971550 w 6143625"/>
              <a:gd name="connsiteY14" fmla="*/ 600075 h 3686175"/>
              <a:gd name="connsiteX15" fmla="*/ 1990725 w 6143625"/>
              <a:gd name="connsiteY15" fmla="*/ 628650 h 3686175"/>
              <a:gd name="connsiteX16" fmla="*/ 2638425 w 6143625"/>
              <a:gd name="connsiteY16" fmla="*/ 552450 h 3686175"/>
              <a:gd name="connsiteX17" fmla="*/ 2952750 w 6143625"/>
              <a:gd name="connsiteY17" fmla="*/ 95250 h 3686175"/>
              <a:gd name="connsiteX0" fmla="*/ 2952750 w 6143625"/>
              <a:gd name="connsiteY0" fmla="*/ 95250 h 3686175"/>
              <a:gd name="connsiteX1" fmla="*/ 3457575 w 6143625"/>
              <a:gd name="connsiteY1" fmla="*/ 0 h 3686175"/>
              <a:gd name="connsiteX2" fmla="*/ 4905375 w 6143625"/>
              <a:gd name="connsiteY2" fmla="*/ 390525 h 3686175"/>
              <a:gd name="connsiteX3" fmla="*/ 6086475 w 6143625"/>
              <a:gd name="connsiteY3" fmla="*/ 1400175 h 3686175"/>
              <a:gd name="connsiteX4" fmla="*/ 6143625 w 6143625"/>
              <a:gd name="connsiteY4" fmla="*/ 2047875 h 3686175"/>
              <a:gd name="connsiteX5" fmla="*/ 5705475 w 6143625"/>
              <a:gd name="connsiteY5" fmla="*/ 2266950 h 3686175"/>
              <a:gd name="connsiteX6" fmla="*/ 3343275 w 6143625"/>
              <a:gd name="connsiteY6" fmla="*/ 2352675 h 3686175"/>
              <a:gd name="connsiteX7" fmla="*/ 1952625 w 6143625"/>
              <a:gd name="connsiteY7" fmla="*/ 2752725 h 3686175"/>
              <a:gd name="connsiteX8" fmla="*/ 1104900 w 6143625"/>
              <a:gd name="connsiteY8" fmla="*/ 3228975 h 3686175"/>
              <a:gd name="connsiteX9" fmla="*/ 314325 w 6143625"/>
              <a:gd name="connsiteY9" fmla="*/ 3686175 h 3686175"/>
              <a:gd name="connsiteX10" fmla="*/ 0 w 6143625"/>
              <a:gd name="connsiteY10" fmla="*/ 3495675 h 3686175"/>
              <a:gd name="connsiteX11" fmla="*/ 38100 w 6143625"/>
              <a:gd name="connsiteY11" fmla="*/ 2667000 h 3686175"/>
              <a:gd name="connsiteX12" fmla="*/ 161925 w 6143625"/>
              <a:gd name="connsiteY12" fmla="*/ 1457325 h 3686175"/>
              <a:gd name="connsiteX13" fmla="*/ 428625 w 6143625"/>
              <a:gd name="connsiteY13" fmla="*/ 676275 h 3686175"/>
              <a:gd name="connsiteX14" fmla="*/ 971550 w 6143625"/>
              <a:gd name="connsiteY14" fmla="*/ 600075 h 3686175"/>
              <a:gd name="connsiteX15" fmla="*/ 1990725 w 6143625"/>
              <a:gd name="connsiteY15" fmla="*/ 628650 h 3686175"/>
              <a:gd name="connsiteX16" fmla="*/ 2638425 w 6143625"/>
              <a:gd name="connsiteY16" fmla="*/ 552450 h 3686175"/>
              <a:gd name="connsiteX17" fmla="*/ 2952750 w 6143625"/>
              <a:gd name="connsiteY17" fmla="*/ 95250 h 3686175"/>
              <a:gd name="connsiteX0" fmla="*/ 2952750 w 6148402"/>
              <a:gd name="connsiteY0" fmla="*/ 95250 h 3686175"/>
              <a:gd name="connsiteX1" fmla="*/ 3457575 w 6148402"/>
              <a:gd name="connsiteY1" fmla="*/ 0 h 3686175"/>
              <a:gd name="connsiteX2" fmla="*/ 4905375 w 6148402"/>
              <a:gd name="connsiteY2" fmla="*/ 390525 h 3686175"/>
              <a:gd name="connsiteX3" fmla="*/ 6086475 w 6148402"/>
              <a:gd name="connsiteY3" fmla="*/ 1400175 h 3686175"/>
              <a:gd name="connsiteX4" fmla="*/ 6143625 w 6148402"/>
              <a:gd name="connsiteY4" fmla="*/ 2047875 h 3686175"/>
              <a:gd name="connsiteX5" fmla="*/ 5705475 w 6148402"/>
              <a:gd name="connsiteY5" fmla="*/ 2266950 h 3686175"/>
              <a:gd name="connsiteX6" fmla="*/ 3343275 w 6148402"/>
              <a:gd name="connsiteY6" fmla="*/ 2352675 h 3686175"/>
              <a:gd name="connsiteX7" fmla="*/ 1952625 w 6148402"/>
              <a:gd name="connsiteY7" fmla="*/ 2752725 h 3686175"/>
              <a:gd name="connsiteX8" fmla="*/ 1104900 w 6148402"/>
              <a:gd name="connsiteY8" fmla="*/ 3228975 h 3686175"/>
              <a:gd name="connsiteX9" fmla="*/ 314325 w 6148402"/>
              <a:gd name="connsiteY9" fmla="*/ 3686175 h 3686175"/>
              <a:gd name="connsiteX10" fmla="*/ 0 w 6148402"/>
              <a:gd name="connsiteY10" fmla="*/ 3495675 h 3686175"/>
              <a:gd name="connsiteX11" fmla="*/ 38100 w 6148402"/>
              <a:gd name="connsiteY11" fmla="*/ 2667000 h 3686175"/>
              <a:gd name="connsiteX12" fmla="*/ 161925 w 6148402"/>
              <a:gd name="connsiteY12" fmla="*/ 1457325 h 3686175"/>
              <a:gd name="connsiteX13" fmla="*/ 428625 w 6148402"/>
              <a:gd name="connsiteY13" fmla="*/ 676275 h 3686175"/>
              <a:gd name="connsiteX14" fmla="*/ 971550 w 6148402"/>
              <a:gd name="connsiteY14" fmla="*/ 600075 h 3686175"/>
              <a:gd name="connsiteX15" fmla="*/ 1990725 w 6148402"/>
              <a:gd name="connsiteY15" fmla="*/ 628650 h 3686175"/>
              <a:gd name="connsiteX16" fmla="*/ 2638425 w 6148402"/>
              <a:gd name="connsiteY16" fmla="*/ 552450 h 3686175"/>
              <a:gd name="connsiteX17" fmla="*/ 2952750 w 6148402"/>
              <a:gd name="connsiteY17" fmla="*/ 95250 h 3686175"/>
              <a:gd name="connsiteX0" fmla="*/ 2952750 w 6187436"/>
              <a:gd name="connsiteY0" fmla="*/ 95250 h 3686175"/>
              <a:gd name="connsiteX1" fmla="*/ 3457575 w 6187436"/>
              <a:gd name="connsiteY1" fmla="*/ 0 h 3686175"/>
              <a:gd name="connsiteX2" fmla="*/ 4905375 w 6187436"/>
              <a:gd name="connsiteY2" fmla="*/ 390525 h 3686175"/>
              <a:gd name="connsiteX3" fmla="*/ 6086475 w 6187436"/>
              <a:gd name="connsiteY3" fmla="*/ 1400175 h 3686175"/>
              <a:gd name="connsiteX4" fmla="*/ 6143625 w 6187436"/>
              <a:gd name="connsiteY4" fmla="*/ 2047875 h 3686175"/>
              <a:gd name="connsiteX5" fmla="*/ 5705475 w 6187436"/>
              <a:gd name="connsiteY5" fmla="*/ 2266950 h 3686175"/>
              <a:gd name="connsiteX6" fmla="*/ 3343275 w 6187436"/>
              <a:gd name="connsiteY6" fmla="*/ 2352675 h 3686175"/>
              <a:gd name="connsiteX7" fmla="*/ 1952625 w 6187436"/>
              <a:gd name="connsiteY7" fmla="*/ 2752725 h 3686175"/>
              <a:gd name="connsiteX8" fmla="*/ 1104900 w 6187436"/>
              <a:gd name="connsiteY8" fmla="*/ 3228975 h 3686175"/>
              <a:gd name="connsiteX9" fmla="*/ 314325 w 6187436"/>
              <a:gd name="connsiteY9" fmla="*/ 3686175 h 3686175"/>
              <a:gd name="connsiteX10" fmla="*/ 0 w 6187436"/>
              <a:gd name="connsiteY10" fmla="*/ 3495675 h 3686175"/>
              <a:gd name="connsiteX11" fmla="*/ 38100 w 6187436"/>
              <a:gd name="connsiteY11" fmla="*/ 2667000 h 3686175"/>
              <a:gd name="connsiteX12" fmla="*/ 161925 w 6187436"/>
              <a:gd name="connsiteY12" fmla="*/ 1457325 h 3686175"/>
              <a:gd name="connsiteX13" fmla="*/ 428625 w 6187436"/>
              <a:gd name="connsiteY13" fmla="*/ 676275 h 3686175"/>
              <a:gd name="connsiteX14" fmla="*/ 971550 w 6187436"/>
              <a:gd name="connsiteY14" fmla="*/ 600075 h 3686175"/>
              <a:gd name="connsiteX15" fmla="*/ 1990725 w 6187436"/>
              <a:gd name="connsiteY15" fmla="*/ 628650 h 3686175"/>
              <a:gd name="connsiteX16" fmla="*/ 2638425 w 6187436"/>
              <a:gd name="connsiteY16" fmla="*/ 552450 h 3686175"/>
              <a:gd name="connsiteX17" fmla="*/ 2952750 w 6187436"/>
              <a:gd name="connsiteY17" fmla="*/ 95250 h 3686175"/>
              <a:gd name="connsiteX0" fmla="*/ 2952750 w 6206441"/>
              <a:gd name="connsiteY0" fmla="*/ 95250 h 3686175"/>
              <a:gd name="connsiteX1" fmla="*/ 3457575 w 6206441"/>
              <a:gd name="connsiteY1" fmla="*/ 0 h 3686175"/>
              <a:gd name="connsiteX2" fmla="*/ 4905375 w 6206441"/>
              <a:gd name="connsiteY2" fmla="*/ 390525 h 3686175"/>
              <a:gd name="connsiteX3" fmla="*/ 6086475 w 6206441"/>
              <a:gd name="connsiteY3" fmla="*/ 1400175 h 3686175"/>
              <a:gd name="connsiteX4" fmla="*/ 6143625 w 6206441"/>
              <a:gd name="connsiteY4" fmla="*/ 2047875 h 3686175"/>
              <a:gd name="connsiteX5" fmla="*/ 5114925 w 6206441"/>
              <a:gd name="connsiteY5" fmla="*/ 2352675 h 3686175"/>
              <a:gd name="connsiteX6" fmla="*/ 3343275 w 6206441"/>
              <a:gd name="connsiteY6" fmla="*/ 2352675 h 3686175"/>
              <a:gd name="connsiteX7" fmla="*/ 1952625 w 6206441"/>
              <a:gd name="connsiteY7" fmla="*/ 2752725 h 3686175"/>
              <a:gd name="connsiteX8" fmla="*/ 1104900 w 6206441"/>
              <a:gd name="connsiteY8" fmla="*/ 3228975 h 3686175"/>
              <a:gd name="connsiteX9" fmla="*/ 314325 w 6206441"/>
              <a:gd name="connsiteY9" fmla="*/ 3686175 h 3686175"/>
              <a:gd name="connsiteX10" fmla="*/ 0 w 6206441"/>
              <a:gd name="connsiteY10" fmla="*/ 3495675 h 3686175"/>
              <a:gd name="connsiteX11" fmla="*/ 38100 w 6206441"/>
              <a:gd name="connsiteY11" fmla="*/ 2667000 h 3686175"/>
              <a:gd name="connsiteX12" fmla="*/ 161925 w 6206441"/>
              <a:gd name="connsiteY12" fmla="*/ 1457325 h 3686175"/>
              <a:gd name="connsiteX13" fmla="*/ 428625 w 6206441"/>
              <a:gd name="connsiteY13" fmla="*/ 676275 h 3686175"/>
              <a:gd name="connsiteX14" fmla="*/ 971550 w 6206441"/>
              <a:gd name="connsiteY14" fmla="*/ 600075 h 3686175"/>
              <a:gd name="connsiteX15" fmla="*/ 1990725 w 6206441"/>
              <a:gd name="connsiteY15" fmla="*/ 628650 h 3686175"/>
              <a:gd name="connsiteX16" fmla="*/ 2638425 w 6206441"/>
              <a:gd name="connsiteY16" fmla="*/ 552450 h 3686175"/>
              <a:gd name="connsiteX17" fmla="*/ 2952750 w 6206441"/>
              <a:gd name="connsiteY17" fmla="*/ 95250 h 3686175"/>
              <a:gd name="connsiteX0" fmla="*/ 2952750 w 6206441"/>
              <a:gd name="connsiteY0" fmla="*/ 95250 h 3686175"/>
              <a:gd name="connsiteX1" fmla="*/ 3457575 w 6206441"/>
              <a:gd name="connsiteY1" fmla="*/ 0 h 3686175"/>
              <a:gd name="connsiteX2" fmla="*/ 4905375 w 6206441"/>
              <a:gd name="connsiteY2" fmla="*/ 390525 h 3686175"/>
              <a:gd name="connsiteX3" fmla="*/ 6086475 w 6206441"/>
              <a:gd name="connsiteY3" fmla="*/ 1400175 h 3686175"/>
              <a:gd name="connsiteX4" fmla="*/ 6143625 w 6206441"/>
              <a:gd name="connsiteY4" fmla="*/ 2047875 h 3686175"/>
              <a:gd name="connsiteX5" fmla="*/ 5114925 w 6206441"/>
              <a:gd name="connsiteY5" fmla="*/ 2352675 h 3686175"/>
              <a:gd name="connsiteX6" fmla="*/ 3343275 w 6206441"/>
              <a:gd name="connsiteY6" fmla="*/ 2352675 h 3686175"/>
              <a:gd name="connsiteX7" fmla="*/ 1952625 w 6206441"/>
              <a:gd name="connsiteY7" fmla="*/ 2752725 h 3686175"/>
              <a:gd name="connsiteX8" fmla="*/ 1104900 w 6206441"/>
              <a:gd name="connsiteY8" fmla="*/ 3228975 h 3686175"/>
              <a:gd name="connsiteX9" fmla="*/ 314325 w 6206441"/>
              <a:gd name="connsiteY9" fmla="*/ 3686175 h 3686175"/>
              <a:gd name="connsiteX10" fmla="*/ 0 w 6206441"/>
              <a:gd name="connsiteY10" fmla="*/ 3495675 h 3686175"/>
              <a:gd name="connsiteX11" fmla="*/ 38100 w 6206441"/>
              <a:gd name="connsiteY11" fmla="*/ 2667000 h 3686175"/>
              <a:gd name="connsiteX12" fmla="*/ 161925 w 6206441"/>
              <a:gd name="connsiteY12" fmla="*/ 1457325 h 3686175"/>
              <a:gd name="connsiteX13" fmla="*/ 428625 w 6206441"/>
              <a:gd name="connsiteY13" fmla="*/ 676275 h 3686175"/>
              <a:gd name="connsiteX14" fmla="*/ 971550 w 6206441"/>
              <a:gd name="connsiteY14" fmla="*/ 600075 h 3686175"/>
              <a:gd name="connsiteX15" fmla="*/ 1990725 w 6206441"/>
              <a:gd name="connsiteY15" fmla="*/ 628650 h 3686175"/>
              <a:gd name="connsiteX16" fmla="*/ 2638425 w 6206441"/>
              <a:gd name="connsiteY16" fmla="*/ 552450 h 3686175"/>
              <a:gd name="connsiteX17" fmla="*/ 2952750 w 6206441"/>
              <a:gd name="connsiteY17" fmla="*/ 95250 h 3686175"/>
              <a:gd name="connsiteX0" fmla="*/ 2952750 w 6149428"/>
              <a:gd name="connsiteY0" fmla="*/ 95250 h 3686175"/>
              <a:gd name="connsiteX1" fmla="*/ 3457575 w 6149428"/>
              <a:gd name="connsiteY1" fmla="*/ 0 h 3686175"/>
              <a:gd name="connsiteX2" fmla="*/ 4905375 w 6149428"/>
              <a:gd name="connsiteY2" fmla="*/ 390525 h 3686175"/>
              <a:gd name="connsiteX3" fmla="*/ 6086475 w 6149428"/>
              <a:gd name="connsiteY3" fmla="*/ 1400175 h 3686175"/>
              <a:gd name="connsiteX4" fmla="*/ 5895975 w 6149428"/>
              <a:gd name="connsiteY4" fmla="*/ 2200275 h 3686175"/>
              <a:gd name="connsiteX5" fmla="*/ 5114925 w 6149428"/>
              <a:gd name="connsiteY5" fmla="*/ 2352675 h 3686175"/>
              <a:gd name="connsiteX6" fmla="*/ 3343275 w 6149428"/>
              <a:gd name="connsiteY6" fmla="*/ 2352675 h 3686175"/>
              <a:gd name="connsiteX7" fmla="*/ 1952625 w 6149428"/>
              <a:gd name="connsiteY7" fmla="*/ 2752725 h 3686175"/>
              <a:gd name="connsiteX8" fmla="*/ 1104900 w 6149428"/>
              <a:gd name="connsiteY8" fmla="*/ 3228975 h 3686175"/>
              <a:gd name="connsiteX9" fmla="*/ 314325 w 6149428"/>
              <a:gd name="connsiteY9" fmla="*/ 3686175 h 3686175"/>
              <a:gd name="connsiteX10" fmla="*/ 0 w 6149428"/>
              <a:gd name="connsiteY10" fmla="*/ 3495675 h 3686175"/>
              <a:gd name="connsiteX11" fmla="*/ 38100 w 6149428"/>
              <a:gd name="connsiteY11" fmla="*/ 2667000 h 3686175"/>
              <a:gd name="connsiteX12" fmla="*/ 161925 w 6149428"/>
              <a:gd name="connsiteY12" fmla="*/ 1457325 h 3686175"/>
              <a:gd name="connsiteX13" fmla="*/ 428625 w 6149428"/>
              <a:gd name="connsiteY13" fmla="*/ 676275 h 3686175"/>
              <a:gd name="connsiteX14" fmla="*/ 971550 w 6149428"/>
              <a:gd name="connsiteY14" fmla="*/ 600075 h 3686175"/>
              <a:gd name="connsiteX15" fmla="*/ 1990725 w 6149428"/>
              <a:gd name="connsiteY15" fmla="*/ 628650 h 3686175"/>
              <a:gd name="connsiteX16" fmla="*/ 2638425 w 6149428"/>
              <a:gd name="connsiteY16" fmla="*/ 552450 h 3686175"/>
              <a:gd name="connsiteX17" fmla="*/ 2952750 w 6149428"/>
              <a:gd name="connsiteY17" fmla="*/ 95250 h 3686175"/>
              <a:gd name="connsiteX0" fmla="*/ 2952750 w 6141231"/>
              <a:gd name="connsiteY0" fmla="*/ 95250 h 3686175"/>
              <a:gd name="connsiteX1" fmla="*/ 3457575 w 6141231"/>
              <a:gd name="connsiteY1" fmla="*/ 0 h 3686175"/>
              <a:gd name="connsiteX2" fmla="*/ 4905375 w 6141231"/>
              <a:gd name="connsiteY2" fmla="*/ 390525 h 3686175"/>
              <a:gd name="connsiteX3" fmla="*/ 6086475 w 6141231"/>
              <a:gd name="connsiteY3" fmla="*/ 1400175 h 3686175"/>
              <a:gd name="connsiteX4" fmla="*/ 5895975 w 6141231"/>
              <a:gd name="connsiteY4" fmla="*/ 2200275 h 3686175"/>
              <a:gd name="connsiteX5" fmla="*/ 5114925 w 6141231"/>
              <a:gd name="connsiteY5" fmla="*/ 2352675 h 3686175"/>
              <a:gd name="connsiteX6" fmla="*/ 3343275 w 6141231"/>
              <a:gd name="connsiteY6" fmla="*/ 2352675 h 3686175"/>
              <a:gd name="connsiteX7" fmla="*/ 1952625 w 6141231"/>
              <a:gd name="connsiteY7" fmla="*/ 2752725 h 3686175"/>
              <a:gd name="connsiteX8" fmla="*/ 1104900 w 6141231"/>
              <a:gd name="connsiteY8" fmla="*/ 3228975 h 3686175"/>
              <a:gd name="connsiteX9" fmla="*/ 314325 w 6141231"/>
              <a:gd name="connsiteY9" fmla="*/ 3686175 h 3686175"/>
              <a:gd name="connsiteX10" fmla="*/ 0 w 6141231"/>
              <a:gd name="connsiteY10" fmla="*/ 3495675 h 3686175"/>
              <a:gd name="connsiteX11" fmla="*/ 38100 w 6141231"/>
              <a:gd name="connsiteY11" fmla="*/ 2667000 h 3686175"/>
              <a:gd name="connsiteX12" fmla="*/ 161925 w 6141231"/>
              <a:gd name="connsiteY12" fmla="*/ 1457325 h 3686175"/>
              <a:gd name="connsiteX13" fmla="*/ 428625 w 6141231"/>
              <a:gd name="connsiteY13" fmla="*/ 676275 h 3686175"/>
              <a:gd name="connsiteX14" fmla="*/ 971550 w 6141231"/>
              <a:gd name="connsiteY14" fmla="*/ 600075 h 3686175"/>
              <a:gd name="connsiteX15" fmla="*/ 1990725 w 6141231"/>
              <a:gd name="connsiteY15" fmla="*/ 628650 h 3686175"/>
              <a:gd name="connsiteX16" fmla="*/ 2638425 w 6141231"/>
              <a:gd name="connsiteY16" fmla="*/ 552450 h 3686175"/>
              <a:gd name="connsiteX17" fmla="*/ 2952750 w 6141231"/>
              <a:gd name="connsiteY17" fmla="*/ 95250 h 3686175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990725 w 6141231"/>
              <a:gd name="connsiteY15" fmla="*/ 647522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990725 w 6141231"/>
              <a:gd name="connsiteY15" fmla="*/ 647522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990725 w 6141231"/>
              <a:gd name="connsiteY15" fmla="*/ 647522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990725 w 6141231"/>
              <a:gd name="connsiteY15" fmla="*/ 647522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990725 w 6141231"/>
              <a:gd name="connsiteY15" fmla="*/ 647522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809750 w 6141231"/>
              <a:gd name="connsiteY15" fmla="*/ 618947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809750 w 6141231"/>
              <a:gd name="connsiteY15" fmla="*/ 618947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809750 w 6141231"/>
              <a:gd name="connsiteY15" fmla="*/ 618947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809750 w 6141231"/>
              <a:gd name="connsiteY15" fmla="*/ 618947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70098 w 6158579"/>
              <a:gd name="connsiteY0" fmla="*/ 114122 h 3705047"/>
              <a:gd name="connsiteX1" fmla="*/ 3474923 w 6158579"/>
              <a:gd name="connsiteY1" fmla="*/ 18872 h 3705047"/>
              <a:gd name="connsiteX2" fmla="*/ 4922723 w 6158579"/>
              <a:gd name="connsiteY2" fmla="*/ 409397 h 3705047"/>
              <a:gd name="connsiteX3" fmla="*/ 6103823 w 6158579"/>
              <a:gd name="connsiteY3" fmla="*/ 1419047 h 3705047"/>
              <a:gd name="connsiteX4" fmla="*/ 5913323 w 6158579"/>
              <a:gd name="connsiteY4" fmla="*/ 2219147 h 3705047"/>
              <a:gd name="connsiteX5" fmla="*/ 5132273 w 6158579"/>
              <a:gd name="connsiteY5" fmla="*/ 2371547 h 3705047"/>
              <a:gd name="connsiteX6" fmla="*/ 3360623 w 6158579"/>
              <a:gd name="connsiteY6" fmla="*/ 2371547 h 3705047"/>
              <a:gd name="connsiteX7" fmla="*/ 1969973 w 6158579"/>
              <a:gd name="connsiteY7" fmla="*/ 2771597 h 3705047"/>
              <a:gd name="connsiteX8" fmla="*/ 1122248 w 6158579"/>
              <a:gd name="connsiteY8" fmla="*/ 3247847 h 3705047"/>
              <a:gd name="connsiteX9" fmla="*/ 331673 w 6158579"/>
              <a:gd name="connsiteY9" fmla="*/ 3705047 h 3705047"/>
              <a:gd name="connsiteX10" fmla="*/ 17348 w 6158579"/>
              <a:gd name="connsiteY10" fmla="*/ 3514547 h 3705047"/>
              <a:gd name="connsiteX11" fmla="*/ 55448 w 6158579"/>
              <a:gd name="connsiteY11" fmla="*/ 2685872 h 3705047"/>
              <a:gd name="connsiteX12" fmla="*/ 179273 w 6158579"/>
              <a:gd name="connsiteY12" fmla="*/ 1476197 h 3705047"/>
              <a:gd name="connsiteX13" fmla="*/ 445973 w 6158579"/>
              <a:gd name="connsiteY13" fmla="*/ 695147 h 3705047"/>
              <a:gd name="connsiteX14" fmla="*/ 988898 w 6158579"/>
              <a:gd name="connsiteY14" fmla="*/ 618947 h 3705047"/>
              <a:gd name="connsiteX15" fmla="*/ 1827098 w 6158579"/>
              <a:gd name="connsiteY15" fmla="*/ 618947 h 3705047"/>
              <a:gd name="connsiteX16" fmla="*/ 2655773 w 6158579"/>
              <a:gd name="connsiteY16" fmla="*/ 571322 h 3705047"/>
              <a:gd name="connsiteX17" fmla="*/ 2970098 w 6158579"/>
              <a:gd name="connsiteY17" fmla="*/ 114122 h 3705047"/>
              <a:gd name="connsiteX0" fmla="*/ 2970098 w 6158579"/>
              <a:gd name="connsiteY0" fmla="*/ 114122 h 3718615"/>
              <a:gd name="connsiteX1" fmla="*/ 3474923 w 6158579"/>
              <a:gd name="connsiteY1" fmla="*/ 18872 h 3718615"/>
              <a:gd name="connsiteX2" fmla="*/ 4922723 w 6158579"/>
              <a:gd name="connsiteY2" fmla="*/ 409397 h 3718615"/>
              <a:gd name="connsiteX3" fmla="*/ 6103823 w 6158579"/>
              <a:gd name="connsiteY3" fmla="*/ 1419047 h 3718615"/>
              <a:gd name="connsiteX4" fmla="*/ 5913323 w 6158579"/>
              <a:gd name="connsiteY4" fmla="*/ 2219147 h 3718615"/>
              <a:gd name="connsiteX5" fmla="*/ 5132273 w 6158579"/>
              <a:gd name="connsiteY5" fmla="*/ 2371547 h 3718615"/>
              <a:gd name="connsiteX6" fmla="*/ 3360623 w 6158579"/>
              <a:gd name="connsiteY6" fmla="*/ 2371547 h 3718615"/>
              <a:gd name="connsiteX7" fmla="*/ 1969973 w 6158579"/>
              <a:gd name="connsiteY7" fmla="*/ 2771597 h 3718615"/>
              <a:gd name="connsiteX8" fmla="*/ 1122248 w 6158579"/>
              <a:gd name="connsiteY8" fmla="*/ 3247847 h 3718615"/>
              <a:gd name="connsiteX9" fmla="*/ 331673 w 6158579"/>
              <a:gd name="connsiteY9" fmla="*/ 3705047 h 3718615"/>
              <a:gd name="connsiteX10" fmla="*/ 17348 w 6158579"/>
              <a:gd name="connsiteY10" fmla="*/ 3514547 h 3718615"/>
              <a:gd name="connsiteX11" fmla="*/ 55448 w 6158579"/>
              <a:gd name="connsiteY11" fmla="*/ 2685872 h 3718615"/>
              <a:gd name="connsiteX12" fmla="*/ 179273 w 6158579"/>
              <a:gd name="connsiteY12" fmla="*/ 1476197 h 3718615"/>
              <a:gd name="connsiteX13" fmla="*/ 445973 w 6158579"/>
              <a:gd name="connsiteY13" fmla="*/ 695147 h 3718615"/>
              <a:gd name="connsiteX14" fmla="*/ 988898 w 6158579"/>
              <a:gd name="connsiteY14" fmla="*/ 618947 h 3718615"/>
              <a:gd name="connsiteX15" fmla="*/ 1827098 w 6158579"/>
              <a:gd name="connsiteY15" fmla="*/ 618947 h 3718615"/>
              <a:gd name="connsiteX16" fmla="*/ 2655773 w 6158579"/>
              <a:gd name="connsiteY16" fmla="*/ 571322 h 3718615"/>
              <a:gd name="connsiteX17" fmla="*/ 2970098 w 6158579"/>
              <a:gd name="connsiteY17" fmla="*/ 114122 h 3718615"/>
              <a:gd name="connsiteX0" fmla="*/ 2970098 w 6158579"/>
              <a:gd name="connsiteY0" fmla="*/ 114122 h 3718615"/>
              <a:gd name="connsiteX1" fmla="*/ 3474923 w 6158579"/>
              <a:gd name="connsiteY1" fmla="*/ 18872 h 3718615"/>
              <a:gd name="connsiteX2" fmla="*/ 4922723 w 6158579"/>
              <a:gd name="connsiteY2" fmla="*/ 409397 h 3718615"/>
              <a:gd name="connsiteX3" fmla="*/ 6103823 w 6158579"/>
              <a:gd name="connsiteY3" fmla="*/ 1419047 h 3718615"/>
              <a:gd name="connsiteX4" fmla="*/ 5913323 w 6158579"/>
              <a:gd name="connsiteY4" fmla="*/ 2219147 h 3718615"/>
              <a:gd name="connsiteX5" fmla="*/ 5132273 w 6158579"/>
              <a:gd name="connsiteY5" fmla="*/ 2371547 h 3718615"/>
              <a:gd name="connsiteX6" fmla="*/ 3360623 w 6158579"/>
              <a:gd name="connsiteY6" fmla="*/ 2371547 h 3718615"/>
              <a:gd name="connsiteX7" fmla="*/ 1969973 w 6158579"/>
              <a:gd name="connsiteY7" fmla="*/ 2771597 h 3718615"/>
              <a:gd name="connsiteX8" fmla="*/ 1122248 w 6158579"/>
              <a:gd name="connsiteY8" fmla="*/ 3247847 h 3718615"/>
              <a:gd name="connsiteX9" fmla="*/ 331673 w 6158579"/>
              <a:gd name="connsiteY9" fmla="*/ 3705047 h 3718615"/>
              <a:gd name="connsiteX10" fmla="*/ 17348 w 6158579"/>
              <a:gd name="connsiteY10" fmla="*/ 3514547 h 3718615"/>
              <a:gd name="connsiteX11" fmla="*/ 55448 w 6158579"/>
              <a:gd name="connsiteY11" fmla="*/ 2685872 h 3718615"/>
              <a:gd name="connsiteX12" fmla="*/ 179273 w 6158579"/>
              <a:gd name="connsiteY12" fmla="*/ 1476197 h 3718615"/>
              <a:gd name="connsiteX13" fmla="*/ 445973 w 6158579"/>
              <a:gd name="connsiteY13" fmla="*/ 695147 h 3718615"/>
              <a:gd name="connsiteX14" fmla="*/ 988898 w 6158579"/>
              <a:gd name="connsiteY14" fmla="*/ 618947 h 3718615"/>
              <a:gd name="connsiteX15" fmla="*/ 1827098 w 6158579"/>
              <a:gd name="connsiteY15" fmla="*/ 618947 h 3718615"/>
              <a:gd name="connsiteX16" fmla="*/ 2655773 w 6158579"/>
              <a:gd name="connsiteY16" fmla="*/ 571322 h 3718615"/>
              <a:gd name="connsiteX17" fmla="*/ 2970098 w 6158579"/>
              <a:gd name="connsiteY17" fmla="*/ 114122 h 3718615"/>
              <a:gd name="connsiteX0" fmla="*/ 2970098 w 6158579"/>
              <a:gd name="connsiteY0" fmla="*/ 114122 h 3718615"/>
              <a:gd name="connsiteX1" fmla="*/ 3474923 w 6158579"/>
              <a:gd name="connsiteY1" fmla="*/ 18872 h 3718615"/>
              <a:gd name="connsiteX2" fmla="*/ 4922723 w 6158579"/>
              <a:gd name="connsiteY2" fmla="*/ 409397 h 3718615"/>
              <a:gd name="connsiteX3" fmla="*/ 6103823 w 6158579"/>
              <a:gd name="connsiteY3" fmla="*/ 1419047 h 3718615"/>
              <a:gd name="connsiteX4" fmla="*/ 5913323 w 6158579"/>
              <a:gd name="connsiteY4" fmla="*/ 2219147 h 3718615"/>
              <a:gd name="connsiteX5" fmla="*/ 5132273 w 6158579"/>
              <a:gd name="connsiteY5" fmla="*/ 2371547 h 3718615"/>
              <a:gd name="connsiteX6" fmla="*/ 3360623 w 6158579"/>
              <a:gd name="connsiteY6" fmla="*/ 2371547 h 3718615"/>
              <a:gd name="connsiteX7" fmla="*/ 1969973 w 6158579"/>
              <a:gd name="connsiteY7" fmla="*/ 2771597 h 3718615"/>
              <a:gd name="connsiteX8" fmla="*/ 1122248 w 6158579"/>
              <a:gd name="connsiteY8" fmla="*/ 3247847 h 3718615"/>
              <a:gd name="connsiteX9" fmla="*/ 331673 w 6158579"/>
              <a:gd name="connsiteY9" fmla="*/ 3705047 h 3718615"/>
              <a:gd name="connsiteX10" fmla="*/ 17348 w 6158579"/>
              <a:gd name="connsiteY10" fmla="*/ 3514547 h 3718615"/>
              <a:gd name="connsiteX11" fmla="*/ 55448 w 6158579"/>
              <a:gd name="connsiteY11" fmla="*/ 2685872 h 3718615"/>
              <a:gd name="connsiteX12" fmla="*/ 179273 w 6158579"/>
              <a:gd name="connsiteY12" fmla="*/ 1476197 h 3718615"/>
              <a:gd name="connsiteX13" fmla="*/ 445973 w 6158579"/>
              <a:gd name="connsiteY13" fmla="*/ 695147 h 3718615"/>
              <a:gd name="connsiteX14" fmla="*/ 988898 w 6158579"/>
              <a:gd name="connsiteY14" fmla="*/ 618947 h 3718615"/>
              <a:gd name="connsiteX15" fmla="*/ 1827098 w 6158579"/>
              <a:gd name="connsiteY15" fmla="*/ 618947 h 3718615"/>
              <a:gd name="connsiteX16" fmla="*/ 2655773 w 6158579"/>
              <a:gd name="connsiteY16" fmla="*/ 571322 h 3718615"/>
              <a:gd name="connsiteX17" fmla="*/ 2970098 w 6158579"/>
              <a:gd name="connsiteY17" fmla="*/ 114122 h 3718615"/>
              <a:gd name="connsiteX0" fmla="*/ 2970098 w 6158579"/>
              <a:gd name="connsiteY0" fmla="*/ 114122 h 3718615"/>
              <a:gd name="connsiteX1" fmla="*/ 3474923 w 6158579"/>
              <a:gd name="connsiteY1" fmla="*/ 18872 h 3718615"/>
              <a:gd name="connsiteX2" fmla="*/ 4922723 w 6158579"/>
              <a:gd name="connsiteY2" fmla="*/ 409397 h 3718615"/>
              <a:gd name="connsiteX3" fmla="*/ 6103823 w 6158579"/>
              <a:gd name="connsiteY3" fmla="*/ 1419047 h 3718615"/>
              <a:gd name="connsiteX4" fmla="*/ 5913323 w 6158579"/>
              <a:gd name="connsiteY4" fmla="*/ 2219147 h 3718615"/>
              <a:gd name="connsiteX5" fmla="*/ 5132273 w 6158579"/>
              <a:gd name="connsiteY5" fmla="*/ 2371547 h 3718615"/>
              <a:gd name="connsiteX6" fmla="*/ 3360623 w 6158579"/>
              <a:gd name="connsiteY6" fmla="*/ 2371547 h 3718615"/>
              <a:gd name="connsiteX7" fmla="*/ 1969973 w 6158579"/>
              <a:gd name="connsiteY7" fmla="*/ 2771597 h 3718615"/>
              <a:gd name="connsiteX8" fmla="*/ 1122248 w 6158579"/>
              <a:gd name="connsiteY8" fmla="*/ 3247847 h 3718615"/>
              <a:gd name="connsiteX9" fmla="*/ 331673 w 6158579"/>
              <a:gd name="connsiteY9" fmla="*/ 3705047 h 3718615"/>
              <a:gd name="connsiteX10" fmla="*/ 17348 w 6158579"/>
              <a:gd name="connsiteY10" fmla="*/ 3514547 h 3718615"/>
              <a:gd name="connsiteX11" fmla="*/ 55448 w 6158579"/>
              <a:gd name="connsiteY11" fmla="*/ 2685872 h 3718615"/>
              <a:gd name="connsiteX12" fmla="*/ 179273 w 6158579"/>
              <a:gd name="connsiteY12" fmla="*/ 1476197 h 3718615"/>
              <a:gd name="connsiteX13" fmla="*/ 445973 w 6158579"/>
              <a:gd name="connsiteY13" fmla="*/ 695147 h 3718615"/>
              <a:gd name="connsiteX14" fmla="*/ 988898 w 6158579"/>
              <a:gd name="connsiteY14" fmla="*/ 618947 h 3718615"/>
              <a:gd name="connsiteX15" fmla="*/ 1827098 w 6158579"/>
              <a:gd name="connsiteY15" fmla="*/ 618947 h 3718615"/>
              <a:gd name="connsiteX16" fmla="*/ 2655773 w 6158579"/>
              <a:gd name="connsiteY16" fmla="*/ 571322 h 3718615"/>
              <a:gd name="connsiteX17" fmla="*/ 2970098 w 6158579"/>
              <a:gd name="connsiteY17" fmla="*/ 114122 h 3718615"/>
              <a:gd name="connsiteX0" fmla="*/ 2970098 w 6158579"/>
              <a:gd name="connsiteY0" fmla="*/ 114122 h 3718615"/>
              <a:gd name="connsiteX1" fmla="*/ 3474923 w 6158579"/>
              <a:gd name="connsiteY1" fmla="*/ 18872 h 3718615"/>
              <a:gd name="connsiteX2" fmla="*/ 4922723 w 6158579"/>
              <a:gd name="connsiteY2" fmla="*/ 409397 h 3718615"/>
              <a:gd name="connsiteX3" fmla="*/ 6103823 w 6158579"/>
              <a:gd name="connsiteY3" fmla="*/ 1419047 h 3718615"/>
              <a:gd name="connsiteX4" fmla="*/ 5913323 w 6158579"/>
              <a:gd name="connsiteY4" fmla="*/ 2219147 h 3718615"/>
              <a:gd name="connsiteX5" fmla="*/ 5132273 w 6158579"/>
              <a:gd name="connsiteY5" fmla="*/ 2371547 h 3718615"/>
              <a:gd name="connsiteX6" fmla="*/ 3360623 w 6158579"/>
              <a:gd name="connsiteY6" fmla="*/ 2371547 h 3718615"/>
              <a:gd name="connsiteX7" fmla="*/ 1969973 w 6158579"/>
              <a:gd name="connsiteY7" fmla="*/ 2771597 h 3718615"/>
              <a:gd name="connsiteX8" fmla="*/ 1122248 w 6158579"/>
              <a:gd name="connsiteY8" fmla="*/ 3247847 h 3718615"/>
              <a:gd name="connsiteX9" fmla="*/ 331673 w 6158579"/>
              <a:gd name="connsiteY9" fmla="*/ 3705047 h 3718615"/>
              <a:gd name="connsiteX10" fmla="*/ 17348 w 6158579"/>
              <a:gd name="connsiteY10" fmla="*/ 3514547 h 3718615"/>
              <a:gd name="connsiteX11" fmla="*/ 55448 w 6158579"/>
              <a:gd name="connsiteY11" fmla="*/ 2685872 h 3718615"/>
              <a:gd name="connsiteX12" fmla="*/ 179273 w 6158579"/>
              <a:gd name="connsiteY12" fmla="*/ 1476197 h 3718615"/>
              <a:gd name="connsiteX13" fmla="*/ 445973 w 6158579"/>
              <a:gd name="connsiteY13" fmla="*/ 695147 h 3718615"/>
              <a:gd name="connsiteX14" fmla="*/ 988898 w 6158579"/>
              <a:gd name="connsiteY14" fmla="*/ 618947 h 3718615"/>
              <a:gd name="connsiteX15" fmla="*/ 1827098 w 6158579"/>
              <a:gd name="connsiteY15" fmla="*/ 618947 h 3718615"/>
              <a:gd name="connsiteX16" fmla="*/ 2655773 w 6158579"/>
              <a:gd name="connsiteY16" fmla="*/ 571322 h 3718615"/>
              <a:gd name="connsiteX17" fmla="*/ 2970098 w 6158579"/>
              <a:gd name="connsiteY17" fmla="*/ 114122 h 3718615"/>
              <a:gd name="connsiteX0" fmla="*/ 2970098 w 6158579"/>
              <a:gd name="connsiteY0" fmla="*/ 114122 h 3718615"/>
              <a:gd name="connsiteX1" fmla="*/ 3474923 w 6158579"/>
              <a:gd name="connsiteY1" fmla="*/ 18872 h 3718615"/>
              <a:gd name="connsiteX2" fmla="*/ 4922723 w 6158579"/>
              <a:gd name="connsiteY2" fmla="*/ 409397 h 3718615"/>
              <a:gd name="connsiteX3" fmla="*/ 6103823 w 6158579"/>
              <a:gd name="connsiteY3" fmla="*/ 1419047 h 3718615"/>
              <a:gd name="connsiteX4" fmla="*/ 5913323 w 6158579"/>
              <a:gd name="connsiteY4" fmla="*/ 2219147 h 3718615"/>
              <a:gd name="connsiteX5" fmla="*/ 5132273 w 6158579"/>
              <a:gd name="connsiteY5" fmla="*/ 2371547 h 3718615"/>
              <a:gd name="connsiteX6" fmla="*/ 3360623 w 6158579"/>
              <a:gd name="connsiteY6" fmla="*/ 2371547 h 3718615"/>
              <a:gd name="connsiteX7" fmla="*/ 1969973 w 6158579"/>
              <a:gd name="connsiteY7" fmla="*/ 2771597 h 3718615"/>
              <a:gd name="connsiteX8" fmla="*/ 1122248 w 6158579"/>
              <a:gd name="connsiteY8" fmla="*/ 3247847 h 3718615"/>
              <a:gd name="connsiteX9" fmla="*/ 331673 w 6158579"/>
              <a:gd name="connsiteY9" fmla="*/ 3705047 h 3718615"/>
              <a:gd name="connsiteX10" fmla="*/ 17348 w 6158579"/>
              <a:gd name="connsiteY10" fmla="*/ 3514547 h 3718615"/>
              <a:gd name="connsiteX11" fmla="*/ 55448 w 6158579"/>
              <a:gd name="connsiteY11" fmla="*/ 2685872 h 3718615"/>
              <a:gd name="connsiteX12" fmla="*/ 179273 w 6158579"/>
              <a:gd name="connsiteY12" fmla="*/ 1476197 h 3718615"/>
              <a:gd name="connsiteX13" fmla="*/ 445973 w 6158579"/>
              <a:gd name="connsiteY13" fmla="*/ 695147 h 3718615"/>
              <a:gd name="connsiteX14" fmla="*/ 988898 w 6158579"/>
              <a:gd name="connsiteY14" fmla="*/ 618947 h 3718615"/>
              <a:gd name="connsiteX15" fmla="*/ 1827098 w 6158579"/>
              <a:gd name="connsiteY15" fmla="*/ 618947 h 3718615"/>
              <a:gd name="connsiteX16" fmla="*/ 2655773 w 6158579"/>
              <a:gd name="connsiteY16" fmla="*/ 571322 h 3718615"/>
              <a:gd name="connsiteX17" fmla="*/ 2970098 w 6158579"/>
              <a:gd name="connsiteY17" fmla="*/ 114122 h 3718615"/>
              <a:gd name="connsiteX0" fmla="*/ 2970098 w 6188818"/>
              <a:gd name="connsiteY0" fmla="*/ 152285 h 3756778"/>
              <a:gd name="connsiteX1" fmla="*/ 3474923 w 6188818"/>
              <a:gd name="connsiteY1" fmla="*/ 57035 h 3756778"/>
              <a:gd name="connsiteX2" fmla="*/ 4617923 w 6188818"/>
              <a:gd name="connsiteY2" fmla="*/ 971435 h 3756778"/>
              <a:gd name="connsiteX3" fmla="*/ 6103823 w 6188818"/>
              <a:gd name="connsiteY3" fmla="*/ 1457210 h 3756778"/>
              <a:gd name="connsiteX4" fmla="*/ 5913323 w 6188818"/>
              <a:gd name="connsiteY4" fmla="*/ 2257310 h 3756778"/>
              <a:gd name="connsiteX5" fmla="*/ 5132273 w 6188818"/>
              <a:gd name="connsiteY5" fmla="*/ 2409710 h 3756778"/>
              <a:gd name="connsiteX6" fmla="*/ 3360623 w 6188818"/>
              <a:gd name="connsiteY6" fmla="*/ 2409710 h 3756778"/>
              <a:gd name="connsiteX7" fmla="*/ 1969973 w 6188818"/>
              <a:gd name="connsiteY7" fmla="*/ 2809760 h 3756778"/>
              <a:gd name="connsiteX8" fmla="*/ 1122248 w 6188818"/>
              <a:gd name="connsiteY8" fmla="*/ 3286010 h 3756778"/>
              <a:gd name="connsiteX9" fmla="*/ 331673 w 6188818"/>
              <a:gd name="connsiteY9" fmla="*/ 3743210 h 3756778"/>
              <a:gd name="connsiteX10" fmla="*/ 17348 w 6188818"/>
              <a:gd name="connsiteY10" fmla="*/ 3552710 h 3756778"/>
              <a:gd name="connsiteX11" fmla="*/ 55448 w 6188818"/>
              <a:gd name="connsiteY11" fmla="*/ 2724035 h 3756778"/>
              <a:gd name="connsiteX12" fmla="*/ 179273 w 6188818"/>
              <a:gd name="connsiteY12" fmla="*/ 1514360 h 3756778"/>
              <a:gd name="connsiteX13" fmla="*/ 445973 w 6188818"/>
              <a:gd name="connsiteY13" fmla="*/ 733310 h 3756778"/>
              <a:gd name="connsiteX14" fmla="*/ 988898 w 6188818"/>
              <a:gd name="connsiteY14" fmla="*/ 657110 h 3756778"/>
              <a:gd name="connsiteX15" fmla="*/ 1827098 w 6188818"/>
              <a:gd name="connsiteY15" fmla="*/ 657110 h 3756778"/>
              <a:gd name="connsiteX16" fmla="*/ 2655773 w 6188818"/>
              <a:gd name="connsiteY16" fmla="*/ 609485 h 3756778"/>
              <a:gd name="connsiteX17" fmla="*/ 2970098 w 6188818"/>
              <a:gd name="connsiteY17" fmla="*/ 152285 h 3756778"/>
              <a:gd name="connsiteX0" fmla="*/ 2970098 w 6188818"/>
              <a:gd name="connsiteY0" fmla="*/ 156051 h 3760544"/>
              <a:gd name="connsiteX1" fmla="*/ 3474923 w 6188818"/>
              <a:gd name="connsiteY1" fmla="*/ 60801 h 3760544"/>
              <a:gd name="connsiteX2" fmla="*/ 4617923 w 6188818"/>
              <a:gd name="connsiteY2" fmla="*/ 975201 h 3760544"/>
              <a:gd name="connsiteX3" fmla="*/ 6103823 w 6188818"/>
              <a:gd name="connsiteY3" fmla="*/ 1460976 h 3760544"/>
              <a:gd name="connsiteX4" fmla="*/ 5913323 w 6188818"/>
              <a:gd name="connsiteY4" fmla="*/ 2261076 h 3760544"/>
              <a:gd name="connsiteX5" fmla="*/ 5132273 w 6188818"/>
              <a:gd name="connsiteY5" fmla="*/ 2413476 h 3760544"/>
              <a:gd name="connsiteX6" fmla="*/ 3360623 w 6188818"/>
              <a:gd name="connsiteY6" fmla="*/ 2413476 h 3760544"/>
              <a:gd name="connsiteX7" fmla="*/ 1969973 w 6188818"/>
              <a:gd name="connsiteY7" fmla="*/ 2813526 h 3760544"/>
              <a:gd name="connsiteX8" fmla="*/ 1122248 w 6188818"/>
              <a:gd name="connsiteY8" fmla="*/ 3289776 h 3760544"/>
              <a:gd name="connsiteX9" fmla="*/ 331673 w 6188818"/>
              <a:gd name="connsiteY9" fmla="*/ 3746976 h 3760544"/>
              <a:gd name="connsiteX10" fmla="*/ 17348 w 6188818"/>
              <a:gd name="connsiteY10" fmla="*/ 3556476 h 3760544"/>
              <a:gd name="connsiteX11" fmla="*/ 55448 w 6188818"/>
              <a:gd name="connsiteY11" fmla="*/ 2727801 h 3760544"/>
              <a:gd name="connsiteX12" fmla="*/ 179273 w 6188818"/>
              <a:gd name="connsiteY12" fmla="*/ 1518126 h 3760544"/>
              <a:gd name="connsiteX13" fmla="*/ 445973 w 6188818"/>
              <a:gd name="connsiteY13" fmla="*/ 737076 h 3760544"/>
              <a:gd name="connsiteX14" fmla="*/ 988898 w 6188818"/>
              <a:gd name="connsiteY14" fmla="*/ 660876 h 3760544"/>
              <a:gd name="connsiteX15" fmla="*/ 1827098 w 6188818"/>
              <a:gd name="connsiteY15" fmla="*/ 660876 h 3760544"/>
              <a:gd name="connsiteX16" fmla="*/ 2655773 w 6188818"/>
              <a:gd name="connsiteY16" fmla="*/ 613251 h 3760544"/>
              <a:gd name="connsiteX17" fmla="*/ 2970098 w 6188818"/>
              <a:gd name="connsiteY17" fmla="*/ 156051 h 3760544"/>
              <a:gd name="connsiteX0" fmla="*/ 2970098 w 6188818"/>
              <a:gd name="connsiteY0" fmla="*/ 156051 h 3760544"/>
              <a:gd name="connsiteX1" fmla="*/ 3474923 w 6188818"/>
              <a:gd name="connsiteY1" fmla="*/ 60801 h 3760544"/>
              <a:gd name="connsiteX2" fmla="*/ 4617923 w 6188818"/>
              <a:gd name="connsiteY2" fmla="*/ 975201 h 3760544"/>
              <a:gd name="connsiteX3" fmla="*/ 6103823 w 6188818"/>
              <a:gd name="connsiteY3" fmla="*/ 1460976 h 3760544"/>
              <a:gd name="connsiteX4" fmla="*/ 5913323 w 6188818"/>
              <a:gd name="connsiteY4" fmla="*/ 2261076 h 3760544"/>
              <a:gd name="connsiteX5" fmla="*/ 5132273 w 6188818"/>
              <a:gd name="connsiteY5" fmla="*/ 2413476 h 3760544"/>
              <a:gd name="connsiteX6" fmla="*/ 3360623 w 6188818"/>
              <a:gd name="connsiteY6" fmla="*/ 2413476 h 3760544"/>
              <a:gd name="connsiteX7" fmla="*/ 1969973 w 6188818"/>
              <a:gd name="connsiteY7" fmla="*/ 2813526 h 3760544"/>
              <a:gd name="connsiteX8" fmla="*/ 1122248 w 6188818"/>
              <a:gd name="connsiteY8" fmla="*/ 3289776 h 3760544"/>
              <a:gd name="connsiteX9" fmla="*/ 331673 w 6188818"/>
              <a:gd name="connsiteY9" fmla="*/ 3746976 h 3760544"/>
              <a:gd name="connsiteX10" fmla="*/ 17348 w 6188818"/>
              <a:gd name="connsiteY10" fmla="*/ 3556476 h 3760544"/>
              <a:gd name="connsiteX11" fmla="*/ 55448 w 6188818"/>
              <a:gd name="connsiteY11" fmla="*/ 2727801 h 3760544"/>
              <a:gd name="connsiteX12" fmla="*/ 179273 w 6188818"/>
              <a:gd name="connsiteY12" fmla="*/ 1518126 h 3760544"/>
              <a:gd name="connsiteX13" fmla="*/ 445973 w 6188818"/>
              <a:gd name="connsiteY13" fmla="*/ 737076 h 3760544"/>
              <a:gd name="connsiteX14" fmla="*/ 988898 w 6188818"/>
              <a:gd name="connsiteY14" fmla="*/ 660876 h 3760544"/>
              <a:gd name="connsiteX15" fmla="*/ 1827098 w 6188818"/>
              <a:gd name="connsiteY15" fmla="*/ 660876 h 3760544"/>
              <a:gd name="connsiteX16" fmla="*/ 2655773 w 6188818"/>
              <a:gd name="connsiteY16" fmla="*/ 613251 h 3760544"/>
              <a:gd name="connsiteX17" fmla="*/ 2970098 w 6188818"/>
              <a:gd name="connsiteY17" fmla="*/ 156051 h 3760544"/>
              <a:gd name="connsiteX0" fmla="*/ 2970098 w 6188818"/>
              <a:gd name="connsiteY0" fmla="*/ 156051 h 3760544"/>
              <a:gd name="connsiteX1" fmla="*/ 3474923 w 6188818"/>
              <a:gd name="connsiteY1" fmla="*/ 60801 h 3760544"/>
              <a:gd name="connsiteX2" fmla="*/ 4617923 w 6188818"/>
              <a:gd name="connsiteY2" fmla="*/ 975201 h 3760544"/>
              <a:gd name="connsiteX3" fmla="*/ 6103823 w 6188818"/>
              <a:gd name="connsiteY3" fmla="*/ 1460976 h 3760544"/>
              <a:gd name="connsiteX4" fmla="*/ 5913323 w 6188818"/>
              <a:gd name="connsiteY4" fmla="*/ 2261076 h 3760544"/>
              <a:gd name="connsiteX5" fmla="*/ 5132273 w 6188818"/>
              <a:gd name="connsiteY5" fmla="*/ 2413476 h 3760544"/>
              <a:gd name="connsiteX6" fmla="*/ 3360623 w 6188818"/>
              <a:gd name="connsiteY6" fmla="*/ 2413476 h 3760544"/>
              <a:gd name="connsiteX7" fmla="*/ 1969973 w 6188818"/>
              <a:gd name="connsiteY7" fmla="*/ 2813526 h 3760544"/>
              <a:gd name="connsiteX8" fmla="*/ 1122248 w 6188818"/>
              <a:gd name="connsiteY8" fmla="*/ 3289776 h 3760544"/>
              <a:gd name="connsiteX9" fmla="*/ 331673 w 6188818"/>
              <a:gd name="connsiteY9" fmla="*/ 3746976 h 3760544"/>
              <a:gd name="connsiteX10" fmla="*/ 17348 w 6188818"/>
              <a:gd name="connsiteY10" fmla="*/ 3556476 h 3760544"/>
              <a:gd name="connsiteX11" fmla="*/ 55448 w 6188818"/>
              <a:gd name="connsiteY11" fmla="*/ 2727801 h 3760544"/>
              <a:gd name="connsiteX12" fmla="*/ 179273 w 6188818"/>
              <a:gd name="connsiteY12" fmla="*/ 1518126 h 3760544"/>
              <a:gd name="connsiteX13" fmla="*/ 445973 w 6188818"/>
              <a:gd name="connsiteY13" fmla="*/ 737076 h 3760544"/>
              <a:gd name="connsiteX14" fmla="*/ 988898 w 6188818"/>
              <a:gd name="connsiteY14" fmla="*/ 660876 h 3760544"/>
              <a:gd name="connsiteX15" fmla="*/ 1827098 w 6188818"/>
              <a:gd name="connsiteY15" fmla="*/ 660876 h 3760544"/>
              <a:gd name="connsiteX16" fmla="*/ 2655773 w 6188818"/>
              <a:gd name="connsiteY16" fmla="*/ 613251 h 3760544"/>
              <a:gd name="connsiteX17" fmla="*/ 2970098 w 6188818"/>
              <a:gd name="connsiteY17" fmla="*/ 156051 h 376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88818" h="3760544">
                <a:moveTo>
                  <a:pt x="2970098" y="156051"/>
                </a:moveTo>
                <a:cubicBezTo>
                  <a:pt x="3068523" y="44926"/>
                  <a:pt x="3200286" y="-75724"/>
                  <a:pt x="3474923" y="60801"/>
                </a:cubicBezTo>
                <a:cubicBezTo>
                  <a:pt x="3749561" y="197326"/>
                  <a:pt x="4179773" y="741839"/>
                  <a:pt x="4617923" y="975201"/>
                </a:cubicBezTo>
                <a:cubicBezTo>
                  <a:pt x="5056073" y="1208563"/>
                  <a:pt x="5887923" y="1246664"/>
                  <a:pt x="6103823" y="1460976"/>
                </a:cubicBezTo>
                <a:cubicBezTo>
                  <a:pt x="6319723" y="1675288"/>
                  <a:pt x="6075248" y="2102326"/>
                  <a:pt x="5913323" y="2261076"/>
                </a:cubicBezTo>
                <a:cubicBezTo>
                  <a:pt x="5751398" y="2419826"/>
                  <a:pt x="5557723" y="2388076"/>
                  <a:pt x="5132273" y="2413476"/>
                </a:cubicBezTo>
                <a:cubicBezTo>
                  <a:pt x="4706823" y="2438876"/>
                  <a:pt x="3928157" y="2250213"/>
                  <a:pt x="3360623" y="2413476"/>
                </a:cubicBezTo>
                <a:lnTo>
                  <a:pt x="1969973" y="2813526"/>
                </a:lnTo>
                <a:cubicBezTo>
                  <a:pt x="1584956" y="2924284"/>
                  <a:pt x="1395298" y="3134201"/>
                  <a:pt x="1122248" y="3289776"/>
                </a:cubicBezTo>
                <a:cubicBezTo>
                  <a:pt x="849198" y="3445351"/>
                  <a:pt x="515823" y="3702526"/>
                  <a:pt x="331673" y="3746976"/>
                </a:cubicBezTo>
                <a:cubicBezTo>
                  <a:pt x="147523" y="3791426"/>
                  <a:pt x="63386" y="3726339"/>
                  <a:pt x="17348" y="3556476"/>
                </a:cubicBezTo>
                <a:cubicBezTo>
                  <a:pt x="-28690" y="3386614"/>
                  <a:pt x="28461" y="3067526"/>
                  <a:pt x="55448" y="2727801"/>
                </a:cubicBezTo>
                <a:cubicBezTo>
                  <a:pt x="82435" y="2388076"/>
                  <a:pt x="114186" y="1849913"/>
                  <a:pt x="179273" y="1518126"/>
                </a:cubicBezTo>
                <a:cubicBezTo>
                  <a:pt x="244360" y="1186339"/>
                  <a:pt x="311036" y="879951"/>
                  <a:pt x="445973" y="737076"/>
                </a:cubicBezTo>
                <a:cubicBezTo>
                  <a:pt x="580910" y="594201"/>
                  <a:pt x="758711" y="673576"/>
                  <a:pt x="988898" y="660876"/>
                </a:cubicBezTo>
                <a:cubicBezTo>
                  <a:pt x="1219086" y="648176"/>
                  <a:pt x="1466318" y="684271"/>
                  <a:pt x="1827098" y="660876"/>
                </a:cubicBezTo>
                <a:cubicBezTo>
                  <a:pt x="2103323" y="645001"/>
                  <a:pt x="2418287" y="755210"/>
                  <a:pt x="2655773" y="613251"/>
                </a:cubicBezTo>
                <a:cubicBezTo>
                  <a:pt x="2835108" y="506052"/>
                  <a:pt x="2833573" y="248126"/>
                  <a:pt x="2970098" y="15605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2146961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127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EXAMPLES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tv.nrk.no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56181284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213</a:t>
            </a:fld>
            <a:endParaRPr lang="nb-NO"/>
          </a:p>
        </p:txBody>
      </p:sp>
      <p:pic>
        <p:nvPicPr>
          <p:cNvPr id="7" name="Bilde 6" descr="Et bilde som inneholder person, foto, poserer, tekst&#10;&#10;Automatisk generert beskrivelse">
            <a:extLst>
              <a:ext uri="{FF2B5EF4-FFF2-40B4-BE49-F238E27FC236}">
                <a16:creationId xmlns:a16="http://schemas.microsoft.com/office/drawing/2014/main" id="{AFDBAC1C-DBEF-4AA9-95CF-254866140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927"/>
            <a:ext cx="9144000" cy="489014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C8BEB3-3C1E-4231-84B7-7ABA0CE68DB2}"/>
              </a:ext>
            </a:extLst>
          </p:cNvPr>
          <p:cNvSpPr txBox="1">
            <a:spLocks/>
          </p:cNvSpPr>
          <p:nvPr/>
        </p:nvSpPr>
        <p:spPr>
          <a:xfrm>
            <a:off x="292955" y="-266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DESKING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55650843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214</a:t>
            </a:fld>
            <a:endParaRPr lang="nb-NO"/>
          </a:p>
        </p:txBody>
      </p:sp>
      <p:pic>
        <p:nvPicPr>
          <p:cNvPr id="7" name="Bilde 6" descr="Et bilde som inneholder person, foto, poserer, tekst&#10;&#10;Automatisk generert beskrivelse">
            <a:extLst>
              <a:ext uri="{FF2B5EF4-FFF2-40B4-BE49-F238E27FC236}">
                <a16:creationId xmlns:a16="http://schemas.microsoft.com/office/drawing/2014/main" id="{AFDBAC1C-DBEF-4AA9-95CF-254866140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927"/>
            <a:ext cx="9144000" cy="489014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5518092-02DA-49FE-B5A2-594567704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769" y="2440913"/>
            <a:ext cx="5363854" cy="3785652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</a:t>
            </a:r>
            <a:b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"series": 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</a:t>
            </a:r>
            <a:b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altLang="nb-NO" sz="1600" dirty="0">
                <a:latin typeface="Consolas" panose="020B0609020204030204" pitchFamily="49" charset="0"/>
              </a:rPr>
              <a:t>: {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{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</a:t>
            </a:r>
            <a:r>
              <a:rPr lang="nb-NO" altLang="nb-NO" sz="16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r>
              <a:rPr lang="nb-NO" altLang="nb-NO" sz="1600" dirty="0">
                <a:latin typeface="Consolas" panose="020B0609020204030204" pitchFamily="49" charset="0"/>
              </a:rPr>
              <a:t>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},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"image"</a:t>
            </a:r>
            <a:r>
              <a:rPr lang="nb-NO" altLang="nb-NO" sz="1600" dirty="0">
                <a:latin typeface="Consolas" panose="020B0609020204030204" pitchFamily="49" charset="0"/>
              </a:rPr>
              <a:t>: {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</a:t>
            </a:r>
            <a:r>
              <a:rPr lang="nb-NO" altLang="nb-NO" sz="1600" dirty="0">
                <a:solidFill>
                  <a:srgbClr val="0091C4"/>
                </a:solidFill>
                <a:latin typeface="Consolas" panose="020B0609020204030204" pitchFamily="49" charset="0"/>
              </a:rPr>
              <a:t>"https://gfx.nrk.no/GKrIe1kJr"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}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},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usageRights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{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isGeoBlocked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</a:t>
            </a:r>
            <a:r>
              <a:rPr lang="nb-NO" altLang="nb-NO" sz="1600" dirty="0">
                <a:solidFill>
                  <a:srgbClr val="0091C4"/>
                </a:solidFill>
                <a:latin typeface="Consolas" panose="020B0609020204030204" pitchFamily="49" charset="0"/>
              </a:rPr>
              <a:t>false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}</a:t>
            </a:r>
            <a:endParaRPr kumimoji="0" lang="nb-NO" altLang="nb-NO" sz="16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1600" dirty="0">
                <a:latin typeface="Consolas" panose="020B0609020204030204" pitchFamily="49" charset="0"/>
              </a:rPr>
              <a:t>  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C8BEB3-3C1E-4231-84B7-7ABA0CE68DB2}"/>
              </a:ext>
            </a:extLst>
          </p:cNvPr>
          <p:cNvSpPr txBox="1">
            <a:spLocks/>
          </p:cNvSpPr>
          <p:nvPr/>
        </p:nvSpPr>
        <p:spPr>
          <a:xfrm>
            <a:off x="292955" y="-266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DESKING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3CF98580-4CAB-4750-BEFC-06B1C91D9D4C}"/>
              </a:ext>
            </a:extLst>
          </p:cNvPr>
          <p:cNvSpPr/>
          <p:nvPr/>
        </p:nvSpPr>
        <p:spPr>
          <a:xfrm>
            <a:off x="38413" y="1232473"/>
            <a:ext cx="3015872" cy="4457375"/>
          </a:xfrm>
          <a:custGeom>
            <a:avLst/>
            <a:gdLst>
              <a:gd name="connsiteX0" fmla="*/ 18853 w 2988297"/>
              <a:gd name="connsiteY0" fmla="*/ 37708 h 4411745"/>
              <a:gd name="connsiteX1" fmla="*/ 744717 w 2988297"/>
              <a:gd name="connsiteY1" fmla="*/ 9427 h 4411745"/>
              <a:gd name="connsiteX2" fmla="*/ 2422688 w 2988297"/>
              <a:gd name="connsiteY2" fmla="*/ 9427 h 4411745"/>
              <a:gd name="connsiteX3" fmla="*/ 2846894 w 2988297"/>
              <a:gd name="connsiteY3" fmla="*/ 0 h 4411745"/>
              <a:gd name="connsiteX4" fmla="*/ 2978870 w 2988297"/>
              <a:gd name="connsiteY4" fmla="*/ 122549 h 4411745"/>
              <a:gd name="connsiteX5" fmla="*/ 2988297 w 2988297"/>
              <a:gd name="connsiteY5" fmla="*/ 1932495 h 4411745"/>
              <a:gd name="connsiteX6" fmla="*/ 2960016 w 2988297"/>
              <a:gd name="connsiteY6" fmla="*/ 3874417 h 4411745"/>
              <a:gd name="connsiteX7" fmla="*/ 2950589 w 2988297"/>
              <a:gd name="connsiteY7" fmla="*/ 4364611 h 4411745"/>
              <a:gd name="connsiteX8" fmla="*/ 2828041 w 2988297"/>
              <a:gd name="connsiteY8" fmla="*/ 4411745 h 4411745"/>
              <a:gd name="connsiteX9" fmla="*/ 37707 w 2988297"/>
              <a:gd name="connsiteY9" fmla="*/ 4411745 h 4411745"/>
              <a:gd name="connsiteX10" fmla="*/ 0 w 2988297"/>
              <a:gd name="connsiteY10" fmla="*/ 4242062 h 4411745"/>
              <a:gd name="connsiteX11" fmla="*/ 28280 w 2988297"/>
              <a:gd name="connsiteY11" fmla="*/ 1923068 h 4411745"/>
              <a:gd name="connsiteX12" fmla="*/ 18853 w 2988297"/>
              <a:gd name="connsiteY12" fmla="*/ 37708 h 4411745"/>
              <a:gd name="connsiteX0" fmla="*/ 50091 w 3019535"/>
              <a:gd name="connsiteY0" fmla="*/ 148334 h 4522371"/>
              <a:gd name="connsiteX1" fmla="*/ 775955 w 3019535"/>
              <a:gd name="connsiteY1" fmla="*/ 120053 h 4522371"/>
              <a:gd name="connsiteX2" fmla="*/ 2453926 w 3019535"/>
              <a:gd name="connsiteY2" fmla="*/ 120053 h 4522371"/>
              <a:gd name="connsiteX3" fmla="*/ 2878132 w 3019535"/>
              <a:gd name="connsiteY3" fmla="*/ 110626 h 4522371"/>
              <a:gd name="connsiteX4" fmla="*/ 3010108 w 3019535"/>
              <a:gd name="connsiteY4" fmla="*/ 233175 h 4522371"/>
              <a:gd name="connsiteX5" fmla="*/ 3019535 w 3019535"/>
              <a:gd name="connsiteY5" fmla="*/ 2043121 h 4522371"/>
              <a:gd name="connsiteX6" fmla="*/ 2991254 w 3019535"/>
              <a:gd name="connsiteY6" fmla="*/ 3985043 h 4522371"/>
              <a:gd name="connsiteX7" fmla="*/ 2981827 w 3019535"/>
              <a:gd name="connsiteY7" fmla="*/ 4475237 h 4522371"/>
              <a:gd name="connsiteX8" fmla="*/ 2859279 w 3019535"/>
              <a:gd name="connsiteY8" fmla="*/ 4522371 h 4522371"/>
              <a:gd name="connsiteX9" fmla="*/ 68945 w 3019535"/>
              <a:gd name="connsiteY9" fmla="*/ 4522371 h 4522371"/>
              <a:gd name="connsiteX10" fmla="*/ 31238 w 3019535"/>
              <a:gd name="connsiteY10" fmla="*/ 4352688 h 4522371"/>
              <a:gd name="connsiteX11" fmla="*/ 59518 w 3019535"/>
              <a:gd name="connsiteY11" fmla="*/ 2033694 h 4522371"/>
              <a:gd name="connsiteX12" fmla="*/ 50091 w 3019535"/>
              <a:gd name="connsiteY12" fmla="*/ 148334 h 4522371"/>
              <a:gd name="connsiteX0" fmla="*/ 106519 w 3075963"/>
              <a:gd name="connsiteY0" fmla="*/ 77443 h 4451480"/>
              <a:gd name="connsiteX1" fmla="*/ 832383 w 3075963"/>
              <a:gd name="connsiteY1" fmla="*/ 49162 h 4451480"/>
              <a:gd name="connsiteX2" fmla="*/ 2510354 w 3075963"/>
              <a:gd name="connsiteY2" fmla="*/ 49162 h 4451480"/>
              <a:gd name="connsiteX3" fmla="*/ 2934560 w 3075963"/>
              <a:gd name="connsiteY3" fmla="*/ 39735 h 4451480"/>
              <a:gd name="connsiteX4" fmla="*/ 3066536 w 3075963"/>
              <a:gd name="connsiteY4" fmla="*/ 162284 h 4451480"/>
              <a:gd name="connsiteX5" fmla="*/ 3075963 w 3075963"/>
              <a:gd name="connsiteY5" fmla="*/ 1972230 h 4451480"/>
              <a:gd name="connsiteX6" fmla="*/ 3047682 w 3075963"/>
              <a:gd name="connsiteY6" fmla="*/ 3914152 h 4451480"/>
              <a:gd name="connsiteX7" fmla="*/ 3038255 w 3075963"/>
              <a:gd name="connsiteY7" fmla="*/ 4404346 h 4451480"/>
              <a:gd name="connsiteX8" fmla="*/ 2915707 w 3075963"/>
              <a:gd name="connsiteY8" fmla="*/ 4451480 h 4451480"/>
              <a:gd name="connsiteX9" fmla="*/ 125373 w 3075963"/>
              <a:gd name="connsiteY9" fmla="*/ 4451480 h 4451480"/>
              <a:gd name="connsiteX10" fmla="*/ 87666 w 3075963"/>
              <a:gd name="connsiteY10" fmla="*/ 4281797 h 4451480"/>
              <a:gd name="connsiteX11" fmla="*/ 115946 w 3075963"/>
              <a:gd name="connsiteY11" fmla="*/ 1962803 h 4451480"/>
              <a:gd name="connsiteX12" fmla="*/ 106519 w 3075963"/>
              <a:gd name="connsiteY12" fmla="*/ 77443 h 4451480"/>
              <a:gd name="connsiteX0" fmla="*/ 108233 w 3077677"/>
              <a:gd name="connsiteY0" fmla="*/ 77443 h 4451480"/>
              <a:gd name="connsiteX1" fmla="*/ 834097 w 3077677"/>
              <a:gd name="connsiteY1" fmla="*/ 49162 h 4451480"/>
              <a:gd name="connsiteX2" fmla="*/ 2512068 w 3077677"/>
              <a:gd name="connsiteY2" fmla="*/ 49162 h 4451480"/>
              <a:gd name="connsiteX3" fmla="*/ 2936274 w 3077677"/>
              <a:gd name="connsiteY3" fmla="*/ 39735 h 4451480"/>
              <a:gd name="connsiteX4" fmla="*/ 3068250 w 3077677"/>
              <a:gd name="connsiteY4" fmla="*/ 162284 h 4451480"/>
              <a:gd name="connsiteX5" fmla="*/ 3077677 w 3077677"/>
              <a:gd name="connsiteY5" fmla="*/ 1972230 h 4451480"/>
              <a:gd name="connsiteX6" fmla="*/ 3049396 w 3077677"/>
              <a:gd name="connsiteY6" fmla="*/ 3914152 h 4451480"/>
              <a:gd name="connsiteX7" fmla="*/ 3039969 w 3077677"/>
              <a:gd name="connsiteY7" fmla="*/ 4404346 h 4451480"/>
              <a:gd name="connsiteX8" fmla="*/ 2917421 w 3077677"/>
              <a:gd name="connsiteY8" fmla="*/ 4451480 h 4451480"/>
              <a:gd name="connsiteX9" fmla="*/ 127087 w 3077677"/>
              <a:gd name="connsiteY9" fmla="*/ 4451480 h 4451480"/>
              <a:gd name="connsiteX10" fmla="*/ 89380 w 3077677"/>
              <a:gd name="connsiteY10" fmla="*/ 4281797 h 4451480"/>
              <a:gd name="connsiteX11" fmla="*/ 117660 w 3077677"/>
              <a:gd name="connsiteY11" fmla="*/ 1962803 h 4451480"/>
              <a:gd name="connsiteX12" fmla="*/ 4538 w 3077677"/>
              <a:gd name="connsiteY12" fmla="*/ 341392 h 4451480"/>
              <a:gd name="connsiteX13" fmla="*/ 108233 w 3077677"/>
              <a:gd name="connsiteY13" fmla="*/ 77443 h 4451480"/>
              <a:gd name="connsiteX0" fmla="*/ 103695 w 3073139"/>
              <a:gd name="connsiteY0" fmla="*/ 77443 h 4451480"/>
              <a:gd name="connsiteX1" fmla="*/ 829559 w 3073139"/>
              <a:gd name="connsiteY1" fmla="*/ 49162 h 4451480"/>
              <a:gd name="connsiteX2" fmla="*/ 2507530 w 3073139"/>
              <a:gd name="connsiteY2" fmla="*/ 49162 h 4451480"/>
              <a:gd name="connsiteX3" fmla="*/ 2931736 w 3073139"/>
              <a:gd name="connsiteY3" fmla="*/ 39735 h 4451480"/>
              <a:gd name="connsiteX4" fmla="*/ 3063712 w 3073139"/>
              <a:gd name="connsiteY4" fmla="*/ 162284 h 4451480"/>
              <a:gd name="connsiteX5" fmla="*/ 3073139 w 3073139"/>
              <a:gd name="connsiteY5" fmla="*/ 1972230 h 4451480"/>
              <a:gd name="connsiteX6" fmla="*/ 3044858 w 3073139"/>
              <a:gd name="connsiteY6" fmla="*/ 3914152 h 4451480"/>
              <a:gd name="connsiteX7" fmla="*/ 3035431 w 3073139"/>
              <a:gd name="connsiteY7" fmla="*/ 4404346 h 4451480"/>
              <a:gd name="connsiteX8" fmla="*/ 2912883 w 3073139"/>
              <a:gd name="connsiteY8" fmla="*/ 4451480 h 4451480"/>
              <a:gd name="connsiteX9" fmla="*/ 122549 w 3073139"/>
              <a:gd name="connsiteY9" fmla="*/ 4451480 h 4451480"/>
              <a:gd name="connsiteX10" fmla="*/ 84842 w 3073139"/>
              <a:gd name="connsiteY10" fmla="*/ 4281797 h 4451480"/>
              <a:gd name="connsiteX11" fmla="*/ 113122 w 3073139"/>
              <a:gd name="connsiteY11" fmla="*/ 1962803 h 4451480"/>
              <a:gd name="connsiteX12" fmla="*/ 0 w 3073139"/>
              <a:gd name="connsiteY12" fmla="*/ 341392 h 4451480"/>
              <a:gd name="connsiteX13" fmla="*/ 103695 w 3073139"/>
              <a:gd name="connsiteY13" fmla="*/ 77443 h 4451480"/>
              <a:gd name="connsiteX0" fmla="*/ 52107 w 3021551"/>
              <a:gd name="connsiteY0" fmla="*/ 37708 h 4411745"/>
              <a:gd name="connsiteX1" fmla="*/ 777971 w 3021551"/>
              <a:gd name="connsiteY1" fmla="*/ 9427 h 4411745"/>
              <a:gd name="connsiteX2" fmla="*/ 2455942 w 3021551"/>
              <a:gd name="connsiteY2" fmla="*/ 9427 h 4411745"/>
              <a:gd name="connsiteX3" fmla="*/ 2880148 w 3021551"/>
              <a:gd name="connsiteY3" fmla="*/ 0 h 4411745"/>
              <a:gd name="connsiteX4" fmla="*/ 3012124 w 3021551"/>
              <a:gd name="connsiteY4" fmla="*/ 122549 h 4411745"/>
              <a:gd name="connsiteX5" fmla="*/ 3021551 w 3021551"/>
              <a:gd name="connsiteY5" fmla="*/ 1932495 h 4411745"/>
              <a:gd name="connsiteX6" fmla="*/ 2993270 w 3021551"/>
              <a:gd name="connsiteY6" fmla="*/ 3874417 h 4411745"/>
              <a:gd name="connsiteX7" fmla="*/ 2983843 w 3021551"/>
              <a:gd name="connsiteY7" fmla="*/ 4364611 h 4411745"/>
              <a:gd name="connsiteX8" fmla="*/ 2861295 w 3021551"/>
              <a:gd name="connsiteY8" fmla="*/ 4411745 h 4411745"/>
              <a:gd name="connsiteX9" fmla="*/ 70961 w 3021551"/>
              <a:gd name="connsiteY9" fmla="*/ 4411745 h 4411745"/>
              <a:gd name="connsiteX10" fmla="*/ 33254 w 3021551"/>
              <a:gd name="connsiteY10" fmla="*/ 4242062 h 4411745"/>
              <a:gd name="connsiteX11" fmla="*/ 61534 w 3021551"/>
              <a:gd name="connsiteY11" fmla="*/ 1923068 h 4411745"/>
              <a:gd name="connsiteX12" fmla="*/ 33253 w 3021551"/>
              <a:gd name="connsiteY12" fmla="*/ 301657 h 4411745"/>
              <a:gd name="connsiteX13" fmla="*/ 52107 w 3021551"/>
              <a:gd name="connsiteY13" fmla="*/ 37708 h 4411745"/>
              <a:gd name="connsiteX0" fmla="*/ 94269 w 2988298"/>
              <a:gd name="connsiteY0" fmla="*/ 23159 h 4416050"/>
              <a:gd name="connsiteX1" fmla="*/ 744718 w 2988298"/>
              <a:gd name="connsiteY1" fmla="*/ 13732 h 4416050"/>
              <a:gd name="connsiteX2" fmla="*/ 2422689 w 2988298"/>
              <a:gd name="connsiteY2" fmla="*/ 13732 h 4416050"/>
              <a:gd name="connsiteX3" fmla="*/ 2846895 w 2988298"/>
              <a:gd name="connsiteY3" fmla="*/ 4305 h 4416050"/>
              <a:gd name="connsiteX4" fmla="*/ 2978871 w 2988298"/>
              <a:gd name="connsiteY4" fmla="*/ 126854 h 4416050"/>
              <a:gd name="connsiteX5" fmla="*/ 2988298 w 2988298"/>
              <a:gd name="connsiteY5" fmla="*/ 1936800 h 4416050"/>
              <a:gd name="connsiteX6" fmla="*/ 2960017 w 2988298"/>
              <a:gd name="connsiteY6" fmla="*/ 3878722 h 4416050"/>
              <a:gd name="connsiteX7" fmla="*/ 2950590 w 2988298"/>
              <a:gd name="connsiteY7" fmla="*/ 4368916 h 4416050"/>
              <a:gd name="connsiteX8" fmla="*/ 2828042 w 2988298"/>
              <a:gd name="connsiteY8" fmla="*/ 4416050 h 4416050"/>
              <a:gd name="connsiteX9" fmla="*/ 37708 w 2988298"/>
              <a:gd name="connsiteY9" fmla="*/ 4416050 h 4416050"/>
              <a:gd name="connsiteX10" fmla="*/ 1 w 2988298"/>
              <a:gd name="connsiteY10" fmla="*/ 4246367 h 4416050"/>
              <a:gd name="connsiteX11" fmla="*/ 28281 w 2988298"/>
              <a:gd name="connsiteY11" fmla="*/ 1927373 h 4416050"/>
              <a:gd name="connsiteX12" fmla="*/ 0 w 2988298"/>
              <a:gd name="connsiteY12" fmla="*/ 305962 h 4416050"/>
              <a:gd name="connsiteX13" fmla="*/ 94269 w 2988298"/>
              <a:gd name="connsiteY13" fmla="*/ 23159 h 4416050"/>
              <a:gd name="connsiteX0" fmla="*/ 94269 w 2988298"/>
              <a:gd name="connsiteY0" fmla="*/ 18854 h 4411745"/>
              <a:gd name="connsiteX1" fmla="*/ 744718 w 2988298"/>
              <a:gd name="connsiteY1" fmla="*/ 9427 h 4411745"/>
              <a:gd name="connsiteX2" fmla="*/ 2422689 w 2988298"/>
              <a:gd name="connsiteY2" fmla="*/ 9427 h 4411745"/>
              <a:gd name="connsiteX3" fmla="*/ 2846895 w 2988298"/>
              <a:gd name="connsiteY3" fmla="*/ 0 h 4411745"/>
              <a:gd name="connsiteX4" fmla="*/ 2978871 w 2988298"/>
              <a:gd name="connsiteY4" fmla="*/ 122549 h 4411745"/>
              <a:gd name="connsiteX5" fmla="*/ 2988298 w 2988298"/>
              <a:gd name="connsiteY5" fmla="*/ 1932495 h 4411745"/>
              <a:gd name="connsiteX6" fmla="*/ 2960017 w 2988298"/>
              <a:gd name="connsiteY6" fmla="*/ 3874417 h 4411745"/>
              <a:gd name="connsiteX7" fmla="*/ 2950590 w 2988298"/>
              <a:gd name="connsiteY7" fmla="*/ 4364611 h 4411745"/>
              <a:gd name="connsiteX8" fmla="*/ 2828042 w 2988298"/>
              <a:gd name="connsiteY8" fmla="*/ 4411745 h 4411745"/>
              <a:gd name="connsiteX9" fmla="*/ 37708 w 2988298"/>
              <a:gd name="connsiteY9" fmla="*/ 4411745 h 4411745"/>
              <a:gd name="connsiteX10" fmla="*/ 1 w 2988298"/>
              <a:gd name="connsiteY10" fmla="*/ 4242062 h 4411745"/>
              <a:gd name="connsiteX11" fmla="*/ 28281 w 2988298"/>
              <a:gd name="connsiteY11" fmla="*/ 1923068 h 4411745"/>
              <a:gd name="connsiteX12" fmla="*/ 0 w 2988298"/>
              <a:gd name="connsiteY12" fmla="*/ 301657 h 4411745"/>
              <a:gd name="connsiteX13" fmla="*/ 94269 w 2988298"/>
              <a:gd name="connsiteY13" fmla="*/ 18854 h 4411745"/>
              <a:gd name="connsiteX0" fmla="*/ 94269 w 2988298"/>
              <a:gd name="connsiteY0" fmla="*/ 73830 h 4466721"/>
              <a:gd name="connsiteX1" fmla="*/ 744718 w 2988298"/>
              <a:gd name="connsiteY1" fmla="*/ 64403 h 4466721"/>
              <a:gd name="connsiteX2" fmla="*/ 2422689 w 2988298"/>
              <a:gd name="connsiteY2" fmla="*/ 64403 h 4466721"/>
              <a:gd name="connsiteX3" fmla="*/ 2846895 w 2988298"/>
              <a:gd name="connsiteY3" fmla="*/ 54976 h 4466721"/>
              <a:gd name="connsiteX4" fmla="*/ 2978871 w 2988298"/>
              <a:gd name="connsiteY4" fmla="*/ 177525 h 4466721"/>
              <a:gd name="connsiteX5" fmla="*/ 2988298 w 2988298"/>
              <a:gd name="connsiteY5" fmla="*/ 1987471 h 4466721"/>
              <a:gd name="connsiteX6" fmla="*/ 2960017 w 2988298"/>
              <a:gd name="connsiteY6" fmla="*/ 3929393 h 4466721"/>
              <a:gd name="connsiteX7" fmla="*/ 2950590 w 2988298"/>
              <a:gd name="connsiteY7" fmla="*/ 4419587 h 4466721"/>
              <a:gd name="connsiteX8" fmla="*/ 2828042 w 2988298"/>
              <a:gd name="connsiteY8" fmla="*/ 4466721 h 4466721"/>
              <a:gd name="connsiteX9" fmla="*/ 37708 w 2988298"/>
              <a:gd name="connsiteY9" fmla="*/ 4466721 h 4466721"/>
              <a:gd name="connsiteX10" fmla="*/ 1 w 2988298"/>
              <a:gd name="connsiteY10" fmla="*/ 4297038 h 4466721"/>
              <a:gd name="connsiteX11" fmla="*/ 28281 w 2988298"/>
              <a:gd name="connsiteY11" fmla="*/ 1978044 h 4466721"/>
              <a:gd name="connsiteX12" fmla="*/ 0 w 2988298"/>
              <a:gd name="connsiteY12" fmla="*/ 356633 h 4466721"/>
              <a:gd name="connsiteX13" fmla="*/ 94269 w 2988298"/>
              <a:gd name="connsiteY13" fmla="*/ 73830 h 4466721"/>
              <a:gd name="connsiteX0" fmla="*/ 94269 w 2988298"/>
              <a:gd name="connsiteY0" fmla="*/ 74188 h 4467079"/>
              <a:gd name="connsiteX1" fmla="*/ 744718 w 2988298"/>
              <a:gd name="connsiteY1" fmla="*/ 64761 h 4467079"/>
              <a:gd name="connsiteX2" fmla="*/ 2422689 w 2988298"/>
              <a:gd name="connsiteY2" fmla="*/ 64761 h 4467079"/>
              <a:gd name="connsiteX3" fmla="*/ 2846895 w 2988298"/>
              <a:gd name="connsiteY3" fmla="*/ 55334 h 4467079"/>
              <a:gd name="connsiteX4" fmla="*/ 2978871 w 2988298"/>
              <a:gd name="connsiteY4" fmla="*/ 177883 h 4467079"/>
              <a:gd name="connsiteX5" fmla="*/ 2988298 w 2988298"/>
              <a:gd name="connsiteY5" fmla="*/ 1987829 h 4467079"/>
              <a:gd name="connsiteX6" fmla="*/ 2960017 w 2988298"/>
              <a:gd name="connsiteY6" fmla="*/ 3929751 h 4467079"/>
              <a:gd name="connsiteX7" fmla="*/ 2950590 w 2988298"/>
              <a:gd name="connsiteY7" fmla="*/ 4419945 h 4467079"/>
              <a:gd name="connsiteX8" fmla="*/ 2828042 w 2988298"/>
              <a:gd name="connsiteY8" fmla="*/ 4467079 h 4467079"/>
              <a:gd name="connsiteX9" fmla="*/ 37708 w 2988298"/>
              <a:gd name="connsiteY9" fmla="*/ 4467079 h 4467079"/>
              <a:gd name="connsiteX10" fmla="*/ 1 w 2988298"/>
              <a:gd name="connsiteY10" fmla="*/ 4297396 h 4467079"/>
              <a:gd name="connsiteX11" fmla="*/ 28281 w 2988298"/>
              <a:gd name="connsiteY11" fmla="*/ 1978402 h 4467079"/>
              <a:gd name="connsiteX12" fmla="*/ 0 w 2988298"/>
              <a:gd name="connsiteY12" fmla="*/ 356991 h 4467079"/>
              <a:gd name="connsiteX13" fmla="*/ 94269 w 2988298"/>
              <a:gd name="connsiteY13" fmla="*/ 74188 h 4467079"/>
              <a:gd name="connsiteX0" fmla="*/ 94269 w 3165685"/>
              <a:gd name="connsiteY0" fmla="*/ 32749 h 4425640"/>
              <a:gd name="connsiteX1" fmla="*/ 744718 w 3165685"/>
              <a:gd name="connsiteY1" fmla="*/ 23322 h 4425640"/>
              <a:gd name="connsiteX2" fmla="*/ 2422689 w 3165685"/>
              <a:gd name="connsiteY2" fmla="*/ 23322 h 4425640"/>
              <a:gd name="connsiteX3" fmla="*/ 2846895 w 3165685"/>
              <a:gd name="connsiteY3" fmla="*/ 13895 h 4425640"/>
              <a:gd name="connsiteX4" fmla="*/ 2978871 w 3165685"/>
              <a:gd name="connsiteY4" fmla="*/ 136444 h 4425640"/>
              <a:gd name="connsiteX5" fmla="*/ 2988298 w 3165685"/>
              <a:gd name="connsiteY5" fmla="*/ 1946390 h 4425640"/>
              <a:gd name="connsiteX6" fmla="*/ 2960017 w 3165685"/>
              <a:gd name="connsiteY6" fmla="*/ 3888312 h 4425640"/>
              <a:gd name="connsiteX7" fmla="*/ 2950590 w 3165685"/>
              <a:gd name="connsiteY7" fmla="*/ 4378506 h 4425640"/>
              <a:gd name="connsiteX8" fmla="*/ 2828042 w 3165685"/>
              <a:gd name="connsiteY8" fmla="*/ 4425640 h 4425640"/>
              <a:gd name="connsiteX9" fmla="*/ 37708 w 3165685"/>
              <a:gd name="connsiteY9" fmla="*/ 4425640 h 4425640"/>
              <a:gd name="connsiteX10" fmla="*/ 1 w 3165685"/>
              <a:gd name="connsiteY10" fmla="*/ 4255957 h 4425640"/>
              <a:gd name="connsiteX11" fmla="*/ 28281 w 3165685"/>
              <a:gd name="connsiteY11" fmla="*/ 1936963 h 4425640"/>
              <a:gd name="connsiteX12" fmla="*/ 0 w 3165685"/>
              <a:gd name="connsiteY12" fmla="*/ 315552 h 4425640"/>
              <a:gd name="connsiteX13" fmla="*/ 94269 w 3165685"/>
              <a:gd name="connsiteY13" fmla="*/ 32749 h 4425640"/>
              <a:gd name="connsiteX0" fmla="*/ 94269 w 3023299"/>
              <a:gd name="connsiteY0" fmla="*/ 45421 h 4438312"/>
              <a:gd name="connsiteX1" fmla="*/ 744718 w 3023299"/>
              <a:gd name="connsiteY1" fmla="*/ 35994 h 4438312"/>
              <a:gd name="connsiteX2" fmla="*/ 2422689 w 3023299"/>
              <a:gd name="connsiteY2" fmla="*/ 35994 h 4438312"/>
              <a:gd name="connsiteX3" fmla="*/ 2846895 w 3023299"/>
              <a:gd name="connsiteY3" fmla="*/ 26567 h 4438312"/>
              <a:gd name="connsiteX4" fmla="*/ 2978871 w 3023299"/>
              <a:gd name="connsiteY4" fmla="*/ 149116 h 4438312"/>
              <a:gd name="connsiteX5" fmla="*/ 2988298 w 3023299"/>
              <a:gd name="connsiteY5" fmla="*/ 1959062 h 4438312"/>
              <a:gd name="connsiteX6" fmla="*/ 2960017 w 3023299"/>
              <a:gd name="connsiteY6" fmla="*/ 3900984 h 4438312"/>
              <a:gd name="connsiteX7" fmla="*/ 2950590 w 3023299"/>
              <a:gd name="connsiteY7" fmla="*/ 4391178 h 4438312"/>
              <a:gd name="connsiteX8" fmla="*/ 2828042 w 3023299"/>
              <a:gd name="connsiteY8" fmla="*/ 4438312 h 4438312"/>
              <a:gd name="connsiteX9" fmla="*/ 37708 w 3023299"/>
              <a:gd name="connsiteY9" fmla="*/ 4438312 h 4438312"/>
              <a:gd name="connsiteX10" fmla="*/ 1 w 3023299"/>
              <a:gd name="connsiteY10" fmla="*/ 4268629 h 4438312"/>
              <a:gd name="connsiteX11" fmla="*/ 28281 w 3023299"/>
              <a:gd name="connsiteY11" fmla="*/ 1949635 h 4438312"/>
              <a:gd name="connsiteX12" fmla="*/ 0 w 3023299"/>
              <a:gd name="connsiteY12" fmla="*/ 328224 h 4438312"/>
              <a:gd name="connsiteX13" fmla="*/ 94269 w 3023299"/>
              <a:gd name="connsiteY13" fmla="*/ 45421 h 4438312"/>
              <a:gd name="connsiteX0" fmla="*/ 94269 w 3023139"/>
              <a:gd name="connsiteY0" fmla="*/ 25563 h 4418454"/>
              <a:gd name="connsiteX1" fmla="*/ 744718 w 3023139"/>
              <a:gd name="connsiteY1" fmla="*/ 16136 h 4418454"/>
              <a:gd name="connsiteX2" fmla="*/ 2422689 w 3023139"/>
              <a:gd name="connsiteY2" fmla="*/ 16136 h 4418454"/>
              <a:gd name="connsiteX3" fmla="*/ 2846895 w 3023139"/>
              <a:gd name="connsiteY3" fmla="*/ 6709 h 4418454"/>
              <a:gd name="connsiteX4" fmla="*/ 2978871 w 3023139"/>
              <a:gd name="connsiteY4" fmla="*/ 129258 h 4418454"/>
              <a:gd name="connsiteX5" fmla="*/ 2988298 w 3023139"/>
              <a:gd name="connsiteY5" fmla="*/ 1939204 h 4418454"/>
              <a:gd name="connsiteX6" fmla="*/ 2960017 w 3023139"/>
              <a:gd name="connsiteY6" fmla="*/ 3881126 h 4418454"/>
              <a:gd name="connsiteX7" fmla="*/ 2950590 w 3023139"/>
              <a:gd name="connsiteY7" fmla="*/ 4371320 h 4418454"/>
              <a:gd name="connsiteX8" fmla="*/ 2828042 w 3023139"/>
              <a:gd name="connsiteY8" fmla="*/ 4418454 h 4418454"/>
              <a:gd name="connsiteX9" fmla="*/ 37708 w 3023139"/>
              <a:gd name="connsiteY9" fmla="*/ 4418454 h 4418454"/>
              <a:gd name="connsiteX10" fmla="*/ 1 w 3023139"/>
              <a:gd name="connsiteY10" fmla="*/ 4248771 h 4418454"/>
              <a:gd name="connsiteX11" fmla="*/ 28281 w 3023139"/>
              <a:gd name="connsiteY11" fmla="*/ 1929777 h 4418454"/>
              <a:gd name="connsiteX12" fmla="*/ 0 w 3023139"/>
              <a:gd name="connsiteY12" fmla="*/ 308366 h 4418454"/>
              <a:gd name="connsiteX13" fmla="*/ 94269 w 3023139"/>
              <a:gd name="connsiteY13" fmla="*/ 25563 h 4418454"/>
              <a:gd name="connsiteX0" fmla="*/ 94269 w 2998136"/>
              <a:gd name="connsiteY0" fmla="*/ 25563 h 4418454"/>
              <a:gd name="connsiteX1" fmla="*/ 744718 w 2998136"/>
              <a:gd name="connsiteY1" fmla="*/ 16136 h 4418454"/>
              <a:gd name="connsiteX2" fmla="*/ 2422689 w 2998136"/>
              <a:gd name="connsiteY2" fmla="*/ 16136 h 4418454"/>
              <a:gd name="connsiteX3" fmla="*/ 2846895 w 2998136"/>
              <a:gd name="connsiteY3" fmla="*/ 6709 h 4418454"/>
              <a:gd name="connsiteX4" fmla="*/ 2978871 w 2998136"/>
              <a:gd name="connsiteY4" fmla="*/ 129258 h 4418454"/>
              <a:gd name="connsiteX5" fmla="*/ 2988298 w 2998136"/>
              <a:gd name="connsiteY5" fmla="*/ 1939204 h 4418454"/>
              <a:gd name="connsiteX6" fmla="*/ 2960017 w 2998136"/>
              <a:gd name="connsiteY6" fmla="*/ 3881126 h 4418454"/>
              <a:gd name="connsiteX7" fmla="*/ 2950590 w 2998136"/>
              <a:gd name="connsiteY7" fmla="*/ 4371320 h 4418454"/>
              <a:gd name="connsiteX8" fmla="*/ 2828042 w 2998136"/>
              <a:gd name="connsiteY8" fmla="*/ 4418454 h 4418454"/>
              <a:gd name="connsiteX9" fmla="*/ 37708 w 2998136"/>
              <a:gd name="connsiteY9" fmla="*/ 4418454 h 4418454"/>
              <a:gd name="connsiteX10" fmla="*/ 1 w 2998136"/>
              <a:gd name="connsiteY10" fmla="*/ 4248771 h 4418454"/>
              <a:gd name="connsiteX11" fmla="*/ 28281 w 2998136"/>
              <a:gd name="connsiteY11" fmla="*/ 1929777 h 4418454"/>
              <a:gd name="connsiteX12" fmla="*/ 0 w 2998136"/>
              <a:gd name="connsiteY12" fmla="*/ 308366 h 4418454"/>
              <a:gd name="connsiteX13" fmla="*/ 94269 w 2998136"/>
              <a:gd name="connsiteY13" fmla="*/ 25563 h 4418454"/>
              <a:gd name="connsiteX0" fmla="*/ 94269 w 3020195"/>
              <a:gd name="connsiteY0" fmla="*/ 31002 h 4423893"/>
              <a:gd name="connsiteX1" fmla="*/ 744718 w 3020195"/>
              <a:gd name="connsiteY1" fmla="*/ 21575 h 4423893"/>
              <a:gd name="connsiteX2" fmla="*/ 2422689 w 3020195"/>
              <a:gd name="connsiteY2" fmla="*/ 21575 h 4423893"/>
              <a:gd name="connsiteX3" fmla="*/ 2846895 w 3020195"/>
              <a:gd name="connsiteY3" fmla="*/ 12148 h 4423893"/>
              <a:gd name="connsiteX4" fmla="*/ 3007152 w 3020195"/>
              <a:gd name="connsiteY4" fmla="*/ 210112 h 4423893"/>
              <a:gd name="connsiteX5" fmla="*/ 2988298 w 3020195"/>
              <a:gd name="connsiteY5" fmla="*/ 1944643 h 4423893"/>
              <a:gd name="connsiteX6" fmla="*/ 2960017 w 3020195"/>
              <a:gd name="connsiteY6" fmla="*/ 3886565 h 4423893"/>
              <a:gd name="connsiteX7" fmla="*/ 2950590 w 3020195"/>
              <a:gd name="connsiteY7" fmla="*/ 4376759 h 4423893"/>
              <a:gd name="connsiteX8" fmla="*/ 2828042 w 3020195"/>
              <a:gd name="connsiteY8" fmla="*/ 4423893 h 4423893"/>
              <a:gd name="connsiteX9" fmla="*/ 37708 w 3020195"/>
              <a:gd name="connsiteY9" fmla="*/ 4423893 h 4423893"/>
              <a:gd name="connsiteX10" fmla="*/ 1 w 3020195"/>
              <a:gd name="connsiteY10" fmla="*/ 4254210 h 4423893"/>
              <a:gd name="connsiteX11" fmla="*/ 28281 w 3020195"/>
              <a:gd name="connsiteY11" fmla="*/ 1935216 h 4423893"/>
              <a:gd name="connsiteX12" fmla="*/ 0 w 3020195"/>
              <a:gd name="connsiteY12" fmla="*/ 313805 h 4423893"/>
              <a:gd name="connsiteX13" fmla="*/ 94269 w 3020195"/>
              <a:gd name="connsiteY13" fmla="*/ 31002 h 4423893"/>
              <a:gd name="connsiteX0" fmla="*/ 94269 w 3012603"/>
              <a:gd name="connsiteY0" fmla="*/ 31002 h 4423893"/>
              <a:gd name="connsiteX1" fmla="*/ 744718 w 3012603"/>
              <a:gd name="connsiteY1" fmla="*/ 21575 h 4423893"/>
              <a:gd name="connsiteX2" fmla="*/ 2422689 w 3012603"/>
              <a:gd name="connsiteY2" fmla="*/ 21575 h 4423893"/>
              <a:gd name="connsiteX3" fmla="*/ 2846895 w 3012603"/>
              <a:gd name="connsiteY3" fmla="*/ 12148 h 4423893"/>
              <a:gd name="connsiteX4" fmla="*/ 3007152 w 3012603"/>
              <a:gd name="connsiteY4" fmla="*/ 210112 h 4423893"/>
              <a:gd name="connsiteX5" fmla="*/ 2988298 w 3012603"/>
              <a:gd name="connsiteY5" fmla="*/ 1944643 h 4423893"/>
              <a:gd name="connsiteX6" fmla="*/ 2960017 w 3012603"/>
              <a:gd name="connsiteY6" fmla="*/ 3886565 h 4423893"/>
              <a:gd name="connsiteX7" fmla="*/ 2950590 w 3012603"/>
              <a:gd name="connsiteY7" fmla="*/ 4376759 h 4423893"/>
              <a:gd name="connsiteX8" fmla="*/ 2828042 w 3012603"/>
              <a:gd name="connsiteY8" fmla="*/ 4423893 h 4423893"/>
              <a:gd name="connsiteX9" fmla="*/ 37708 w 3012603"/>
              <a:gd name="connsiteY9" fmla="*/ 4423893 h 4423893"/>
              <a:gd name="connsiteX10" fmla="*/ 1 w 3012603"/>
              <a:gd name="connsiteY10" fmla="*/ 4254210 h 4423893"/>
              <a:gd name="connsiteX11" fmla="*/ 28281 w 3012603"/>
              <a:gd name="connsiteY11" fmla="*/ 1935216 h 4423893"/>
              <a:gd name="connsiteX12" fmla="*/ 0 w 3012603"/>
              <a:gd name="connsiteY12" fmla="*/ 313805 h 4423893"/>
              <a:gd name="connsiteX13" fmla="*/ 94269 w 3012603"/>
              <a:gd name="connsiteY13" fmla="*/ 31002 h 4423893"/>
              <a:gd name="connsiteX0" fmla="*/ 94269 w 3013945"/>
              <a:gd name="connsiteY0" fmla="*/ 10803 h 4403694"/>
              <a:gd name="connsiteX1" fmla="*/ 744718 w 3013945"/>
              <a:gd name="connsiteY1" fmla="*/ 1376 h 4403694"/>
              <a:gd name="connsiteX2" fmla="*/ 2422689 w 3013945"/>
              <a:gd name="connsiteY2" fmla="*/ 1376 h 4403694"/>
              <a:gd name="connsiteX3" fmla="*/ 2846895 w 3013945"/>
              <a:gd name="connsiteY3" fmla="*/ 29656 h 4403694"/>
              <a:gd name="connsiteX4" fmla="*/ 3007152 w 3013945"/>
              <a:gd name="connsiteY4" fmla="*/ 189913 h 4403694"/>
              <a:gd name="connsiteX5" fmla="*/ 2988298 w 3013945"/>
              <a:gd name="connsiteY5" fmla="*/ 1924444 h 4403694"/>
              <a:gd name="connsiteX6" fmla="*/ 2960017 w 3013945"/>
              <a:gd name="connsiteY6" fmla="*/ 3866366 h 4403694"/>
              <a:gd name="connsiteX7" fmla="*/ 2950590 w 3013945"/>
              <a:gd name="connsiteY7" fmla="*/ 4356560 h 4403694"/>
              <a:gd name="connsiteX8" fmla="*/ 2828042 w 3013945"/>
              <a:gd name="connsiteY8" fmla="*/ 4403694 h 4403694"/>
              <a:gd name="connsiteX9" fmla="*/ 37708 w 3013945"/>
              <a:gd name="connsiteY9" fmla="*/ 4403694 h 4403694"/>
              <a:gd name="connsiteX10" fmla="*/ 1 w 3013945"/>
              <a:gd name="connsiteY10" fmla="*/ 4234011 h 4403694"/>
              <a:gd name="connsiteX11" fmla="*/ 28281 w 3013945"/>
              <a:gd name="connsiteY11" fmla="*/ 1915017 h 4403694"/>
              <a:gd name="connsiteX12" fmla="*/ 0 w 3013945"/>
              <a:gd name="connsiteY12" fmla="*/ 293606 h 4403694"/>
              <a:gd name="connsiteX13" fmla="*/ 94269 w 3013945"/>
              <a:gd name="connsiteY13" fmla="*/ 10803 h 4403694"/>
              <a:gd name="connsiteX0" fmla="*/ 94269 w 3010447"/>
              <a:gd name="connsiteY0" fmla="*/ 18284 h 4411175"/>
              <a:gd name="connsiteX1" fmla="*/ 744718 w 3010447"/>
              <a:gd name="connsiteY1" fmla="*/ 8857 h 4411175"/>
              <a:gd name="connsiteX2" fmla="*/ 2422689 w 3010447"/>
              <a:gd name="connsiteY2" fmla="*/ 8857 h 4411175"/>
              <a:gd name="connsiteX3" fmla="*/ 2903456 w 3010447"/>
              <a:gd name="connsiteY3" fmla="*/ 18283 h 4411175"/>
              <a:gd name="connsiteX4" fmla="*/ 3007152 w 3010447"/>
              <a:gd name="connsiteY4" fmla="*/ 197394 h 4411175"/>
              <a:gd name="connsiteX5" fmla="*/ 2988298 w 3010447"/>
              <a:gd name="connsiteY5" fmla="*/ 1931925 h 4411175"/>
              <a:gd name="connsiteX6" fmla="*/ 2960017 w 3010447"/>
              <a:gd name="connsiteY6" fmla="*/ 3873847 h 4411175"/>
              <a:gd name="connsiteX7" fmla="*/ 2950590 w 3010447"/>
              <a:gd name="connsiteY7" fmla="*/ 4364041 h 4411175"/>
              <a:gd name="connsiteX8" fmla="*/ 2828042 w 3010447"/>
              <a:gd name="connsiteY8" fmla="*/ 4411175 h 4411175"/>
              <a:gd name="connsiteX9" fmla="*/ 37708 w 3010447"/>
              <a:gd name="connsiteY9" fmla="*/ 4411175 h 4411175"/>
              <a:gd name="connsiteX10" fmla="*/ 1 w 3010447"/>
              <a:gd name="connsiteY10" fmla="*/ 4241492 h 4411175"/>
              <a:gd name="connsiteX11" fmla="*/ 28281 w 3010447"/>
              <a:gd name="connsiteY11" fmla="*/ 1922498 h 4411175"/>
              <a:gd name="connsiteX12" fmla="*/ 0 w 3010447"/>
              <a:gd name="connsiteY12" fmla="*/ 301087 h 4411175"/>
              <a:gd name="connsiteX13" fmla="*/ 94269 w 3010447"/>
              <a:gd name="connsiteY13" fmla="*/ 18284 h 4411175"/>
              <a:gd name="connsiteX0" fmla="*/ 94269 w 3010447"/>
              <a:gd name="connsiteY0" fmla="*/ 29430 h 4422321"/>
              <a:gd name="connsiteX1" fmla="*/ 744718 w 3010447"/>
              <a:gd name="connsiteY1" fmla="*/ 20003 h 4422321"/>
              <a:gd name="connsiteX2" fmla="*/ 2422689 w 3010447"/>
              <a:gd name="connsiteY2" fmla="*/ 20003 h 4422321"/>
              <a:gd name="connsiteX3" fmla="*/ 2903456 w 3010447"/>
              <a:gd name="connsiteY3" fmla="*/ 29429 h 4422321"/>
              <a:gd name="connsiteX4" fmla="*/ 3007152 w 3010447"/>
              <a:gd name="connsiteY4" fmla="*/ 208540 h 4422321"/>
              <a:gd name="connsiteX5" fmla="*/ 2988298 w 3010447"/>
              <a:gd name="connsiteY5" fmla="*/ 1943071 h 4422321"/>
              <a:gd name="connsiteX6" fmla="*/ 2960017 w 3010447"/>
              <a:gd name="connsiteY6" fmla="*/ 3884993 h 4422321"/>
              <a:gd name="connsiteX7" fmla="*/ 2950590 w 3010447"/>
              <a:gd name="connsiteY7" fmla="*/ 4375187 h 4422321"/>
              <a:gd name="connsiteX8" fmla="*/ 2828042 w 3010447"/>
              <a:gd name="connsiteY8" fmla="*/ 4422321 h 4422321"/>
              <a:gd name="connsiteX9" fmla="*/ 37708 w 3010447"/>
              <a:gd name="connsiteY9" fmla="*/ 4422321 h 4422321"/>
              <a:gd name="connsiteX10" fmla="*/ 1 w 3010447"/>
              <a:gd name="connsiteY10" fmla="*/ 4252638 h 4422321"/>
              <a:gd name="connsiteX11" fmla="*/ 28281 w 3010447"/>
              <a:gd name="connsiteY11" fmla="*/ 1933644 h 4422321"/>
              <a:gd name="connsiteX12" fmla="*/ 0 w 3010447"/>
              <a:gd name="connsiteY12" fmla="*/ 312233 h 4422321"/>
              <a:gd name="connsiteX13" fmla="*/ 94269 w 3010447"/>
              <a:gd name="connsiteY13" fmla="*/ 29430 h 4422321"/>
              <a:gd name="connsiteX0" fmla="*/ 94269 w 3057945"/>
              <a:gd name="connsiteY0" fmla="*/ 29430 h 4422321"/>
              <a:gd name="connsiteX1" fmla="*/ 744718 w 3057945"/>
              <a:gd name="connsiteY1" fmla="*/ 20003 h 4422321"/>
              <a:gd name="connsiteX2" fmla="*/ 2422689 w 3057945"/>
              <a:gd name="connsiteY2" fmla="*/ 20003 h 4422321"/>
              <a:gd name="connsiteX3" fmla="*/ 2903456 w 3057945"/>
              <a:gd name="connsiteY3" fmla="*/ 29429 h 4422321"/>
              <a:gd name="connsiteX4" fmla="*/ 3007152 w 3057945"/>
              <a:gd name="connsiteY4" fmla="*/ 208540 h 4422321"/>
              <a:gd name="connsiteX5" fmla="*/ 2988298 w 3057945"/>
              <a:gd name="connsiteY5" fmla="*/ 1943071 h 4422321"/>
              <a:gd name="connsiteX6" fmla="*/ 2960017 w 3057945"/>
              <a:gd name="connsiteY6" fmla="*/ 3884993 h 4422321"/>
              <a:gd name="connsiteX7" fmla="*/ 2950590 w 3057945"/>
              <a:gd name="connsiteY7" fmla="*/ 4375187 h 4422321"/>
              <a:gd name="connsiteX8" fmla="*/ 2828042 w 3057945"/>
              <a:gd name="connsiteY8" fmla="*/ 4422321 h 4422321"/>
              <a:gd name="connsiteX9" fmla="*/ 37708 w 3057945"/>
              <a:gd name="connsiteY9" fmla="*/ 4422321 h 4422321"/>
              <a:gd name="connsiteX10" fmla="*/ 1 w 3057945"/>
              <a:gd name="connsiteY10" fmla="*/ 4252638 h 4422321"/>
              <a:gd name="connsiteX11" fmla="*/ 28281 w 3057945"/>
              <a:gd name="connsiteY11" fmla="*/ 1933644 h 4422321"/>
              <a:gd name="connsiteX12" fmla="*/ 0 w 3057945"/>
              <a:gd name="connsiteY12" fmla="*/ 312233 h 4422321"/>
              <a:gd name="connsiteX13" fmla="*/ 94269 w 3057945"/>
              <a:gd name="connsiteY13" fmla="*/ 29430 h 4422321"/>
              <a:gd name="connsiteX0" fmla="*/ 94269 w 3017117"/>
              <a:gd name="connsiteY0" fmla="*/ 29430 h 4422321"/>
              <a:gd name="connsiteX1" fmla="*/ 744718 w 3017117"/>
              <a:gd name="connsiteY1" fmla="*/ 20003 h 4422321"/>
              <a:gd name="connsiteX2" fmla="*/ 2422689 w 3017117"/>
              <a:gd name="connsiteY2" fmla="*/ 20003 h 4422321"/>
              <a:gd name="connsiteX3" fmla="*/ 2903456 w 3017117"/>
              <a:gd name="connsiteY3" fmla="*/ 29429 h 4422321"/>
              <a:gd name="connsiteX4" fmla="*/ 3007152 w 3017117"/>
              <a:gd name="connsiteY4" fmla="*/ 208540 h 4422321"/>
              <a:gd name="connsiteX5" fmla="*/ 2988298 w 3017117"/>
              <a:gd name="connsiteY5" fmla="*/ 1943071 h 4422321"/>
              <a:gd name="connsiteX6" fmla="*/ 2960017 w 3017117"/>
              <a:gd name="connsiteY6" fmla="*/ 3884993 h 4422321"/>
              <a:gd name="connsiteX7" fmla="*/ 2950590 w 3017117"/>
              <a:gd name="connsiteY7" fmla="*/ 4375187 h 4422321"/>
              <a:gd name="connsiteX8" fmla="*/ 2828042 w 3017117"/>
              <a:gd name="connsiteY8" fmla="*/ 4422321 h 4422321"/>
              <a:gd name="connsiteX9" fmla="*/ 37708 w 3017117"/>
              <a:gd name="connsiteY9" fmla="*/ 4422321 h 4422321"/>
              <a:gd name="connsiteX10" fmla="*/ 1 w 3017117"/>
              <a:gd name="connsiteY10" fmla="*/ 4252638 h 4422321"/>
              <a:gd name="connsiteX11" fmla="*/ 28281 w 3017117"/>
              <a:gd name="connsiteY11" fmla="*/ 1933644 h 4422321"/>
              <a:gd name="connsiteX12" fmla="*/ 0 w 3017117"/>
              <a:gd name="connsiteY12" fmla="*/ 312233 h 4422321"/>
              <a:gd name="connsiteX13" fmla="*/ 94269 w 3017117"/>
              <a:gd name="connsiteY13" fmla="*/ 29430 h 4422321"/>
              <a:gd name="connsiteX0" fmla="*/ 94269 w 3013945"/>
              <a:gd name="connsiteY0" fmla="*/ 29430 h 4422321"/>
              <a:gd name="connsiteX1" fmla="*/ 744718 w 3013945"/>
              <a:gd name="connsiteY1" fmla="*/ 20003 h 4422321"/>
              <a:gd name="connsiteX2" fmla="*/ 2422689 w 3013945"/>
              <a:gd name="connsiteY2" fmla="*/ 20003 h 4422321"/>
              <a:gd name="connsiteX3" fmla="*/ 2846895 w 3013945"/>
              <a:gd name="connsiteY3" fmla="*/ 29429 h 4422321"/>
              <a:gd name="connsiteX4" fmla="*/ 3007152 w 3013945"/>
              <a:gd name="connsiteY4" fmla="*/ 208540 h 4422321"/>
              <a:gd name="connsiteX5" fmla="*/ 2988298 w 3013945"/>
              <a:gd name="connsiteY5" fmla="*/ 1943071 h 4422321"/>
              <a:gd name="connsiteX6" fmla="*/ 2960017 w 3013945"/>
              <a:gd name="connsiteY6" fmla="*/ 3884993 h 4422321"/>
              <a:gd name="connsiteX7" fmla="*/ 2950590 w 3013945"/>
              <a:gd name="connsiteY7" fmla="*/ 4375187 h 4422321"/>
              <a:gd name="connsiteX8" fmla="*/ 2828042 w 3013945"/>
              <a:gd name="connsiteY8" fmla="*/ 4422321 h 4422321"/>
              <a:gd name="connsiteX9" fmla="*/ 37708 w 3013945"/>
              <a:gd name="connsiteY9" fmla="*/ 4422321 h 4422321"/>
              <a:gd name="connsiteX10" fmla="*/ 1 w 3013945"/>
              <a:gd name="connsiteY10" fmla="*/ 4252638 h 4422321"/>
              <a:gd name="connsiteX11" fmla="*/ 28281 w 3013945"/>
              <a:gd name="connsiteY11" fmla="*/ 1933644 h 4422321"/>
              <a:gd name="connsiteX12" fmla="*/ 0 w 3013945"/>
              <a:gd name="connsiteY12" fmla="*/ 312233 h 4422321"/>
              <a:gd name="connsiteX13" fmla="*/ 94269 w 3013945"/>
              <a:gd name="connsiteY13" fmla="*/ 29430 h 4422321"/>
              <a:gd name="connsiteX0" fmla="*/ 94269 w 3013945"/>
              <a:gd name="connsiteY0" fmla="*/ 25561 h 4418452"/>
              <a:gd name="connsiteX1" fmla="*/ 744718 w 3013945"/>
              <a:gd name="connsiteY1" fmla="*/ 16134 h 4418452"/>
              <a:gd name="connsiteX2" fmla="*/ 2422689 w 3013945"/>
              <a:gd name="connsiteY2" fmla="*/ 16134 h 4418452"/>
              <a:gd name="connsiteX3" fmla="*/ 2846895 w 3013945"/>
              <a:gd name="connsiteY3" fmla="*/ 25560 h 4418452"/>
              <a:gd name="connsiteX4" fmla="*/ 3007152 w 3013945"/>
              <a:gd name="connsiteY4" fmla="*/ 204671 h 4418452"/>
              <a:gd name="connsiteX5" fmla="*/ 2988298 w 3013945"/>
              <a:gd name="connsiteY5" fmla="*/ 1939202 h 4418452"/>
              <a:gd name="connsiteX6" fmla="*/ 2960017 w 3013945"/>
              <a:gd name="connsiteY6" fmla="*/ 3881124 h 4418452"/>
              <a:gd name="connsiteX7" fmla="*/ 2950590 w 3013945"/>
              <a:gd name="connsiteY7" fmla="*/ 4371318 h 4418452"/>
              <a:gd name="connsiteX8" fmla="*/ 2828042 w 3013945"/>
              <a:gd name="connsiteY8" fmla="*/ 4418452 h 4418452"/>
              <a:gd name="connsiteX9" fmla="*/ 37708 w 3013945"/>
              <a:gd name="connsiteY9" fmla="*/ 4418452 h 4418452"/>
              <a:gd name="connsiteX10" fmla="*/ 1 w 3013945"/>
              <a:gd name="connsiteY10" fmla="*/ 4248769 h 4418452"/>
              <a:gd name="connsiteX11" fmla="*/ 28281 w 3013945"/>
              <a:gd name="connsiteY11" fmla="*/ 1929775 h 4418452"/>
              <a:gd name="connsiteX12" fmla="*/ 0 w 3013945"/>
              <a:gd name="connsiteY12" fmla="*/ 308364 h 4418452"/>
              <a:gd name="connsiteX13" fmla="*/ 94269 w 3013945"/>
              <a:gd name="connsiteY13" fmla="*/ 25561 h 4418452"/>
              <a:gd name="connsiteX0" fmla="*/ 94269 w 3018480"/>
              <a:gd name="connsiteY0" fmla="*/ 10803 h 4403694"/>
              <a:gd name="connsiteX1" fmla="*/ 744718 w 3018480"/>
              <a:gd name="connsiteY1" fmla="*/ 1376 h 4403694"/>
              <a:gd name="connsiteX2" fmla="*/ 2422689 w 3018480"/>
              <a:gd name="connsiteY2" fmla="*/ 1376 h 4403694"/>
              <a:gd name="connsiteX3" fmla="*/ 2846895 w 3018480"/>
              <a:gd name="connsiteY3" fmla="*/ 10802 h 4403694"/>
              <a:gd name="connsiteX4" fmla="*/ 3007152 w 3018480"/>
              <a:gd name="connsiteY4" fmla="*/ 189913 h 4403694"/>
              <a:gd name="connsiteX5" fmla="*/ 2988298 w 3018480"/>
              <a:gd name="connsiteY5" fmla="*/ 1924444 h 4403694"/>
              <a:gd name="connsiteX6" fmla="*/ 2960017 w 3018480"/>
              <a:gd name="connsiteY6" fmla="*/ 3866366 h 4403694"/>
              <a:gd name="connsiteX7" fmla="*/ 2950590 w 3018480"/>
              <a:gd name="connsiteY7" fmla="*/ 4356560 h 4403694"/>
              <a:gd name="connsiteX8" fmla="*/ 2828042 w 3018480"/>
              <a:gd name="connsiteY8" fmla="*/ 4403694 h 4403694"/>
              <a:gd name="connsiteX9" fmla="*/ 37708 w 3018480"/>
              <a:gd name="connsiteY9" fmla="*/ 4403694 h 4403694"/>
              <a:gd name="connsiteX10" fmla="*/ 1 w 3018480"/>
              <a:gd name="connsiteY10" fmla="*/ 4234011 h 4403694"/>
              <a:gd name="connsiteX11" fmla="*/ 28281 w 3018480"/>
              <a:gd name="connsiteY11" fmla="*/ 1915017 h 4403694"/>
              <a:gd name="connsiteX12" fmla="*/ 0 w 3018480"/>
              <a:gd name="connsiteY12" fmla="*/ 293606 h 4403694"/>
              <a:gd name="connsiteX13" fmla="*/ 94269 w 3018480"/>
              <a:gd name="connsiteY13" fmla="*/ 10803 h 4403694"/>
              <a:gd name="connsiteX0" fmla="*/ 94269 w 3003094"/>
              <a:gd name="connsiteY0" fmla="*/ 23458 h 4416349"/>
              <a:gd name="connsiteX1" fmla="*/ 744718 w 3003094"/>
              <a:gd name="connsiteY1" fmla="*/ 14031 h 4416349"/>
              <a:gd name="connsiteX2" fmla="*/ 2422689 w 3003094"/>
              <a:gd name="connsiteY2" fmla="*/ 14031 h 4416349"/>
              <a:gd name="connsiteX3" fmla="*/ 2846895 w 3003094"/>
              <a:gd name="connsiteY3" fmla="*/ 23457 h 4416349"/>
              <a:gd name="connsiteX4" fmla="*/ 2988299 w 3003094"/>
              <a:gd name="connsiteY4" fmla="*/ 287409 h 4416349"/>
              <a:gd name="connsiteX5" fmla="*/ 2988298 w 3003094"/>
              <a:gd name="connsiteY5" fmla="*/ 1937099 h 4416349"/>
              <a:gd name="connsiteX6" fmla="*/ 2960017 w 3003094"/>
              <a:gd name="connsiteY6" fmla="*/ 3879021 h 4416349"/>
              <a:gd name="connsiteX7" fmla="*/ 2950590 w 3003094"/>
              <a:gd name="connsiteY7" fmla="*/ 4369215 h 4416349"/>
              <a:gd name="connsiteX8" fmla="*/ 2828042 w 3003094"/>
              <a:gd name="connsiteY8" fmla="*/ 4416349 h 4416349"/>
              <a:gd name="connsiteX9" fmla="*/ 37708 w 3003094"/>
              <a:gd name="connsiteY9" fmla="*/ 4416349 h 4416349"/>
              <a:gd name="connsiteX10" fmla="*/ 1 w 3003094"/>
              <a:gd name="connsiteY10" fmla="*/ 4246666 h 4416349"/>
              <a:gd name="connsiteX11" fmla="*/ 28281 w 3003094"/>
              <a:gd name="connsiteY11" fmla="*/ 1927672 h 4416349"/>
              <a:gd name="connsiteX12" fmla="*/ 0 w 3003094"/>
              <a:gd name="connsiteY12" fmla="*/ 306261 h 4416349"/>
              <a:gd name="connsiteX13" fmla="*/ 94269 w 3003094"/>
              <a:gd name="connsiteY13" fmla="*/ 23458 h 4416349"/>
              <a:gd name="connsiteX0" fmla="*/ 94269 w 2990615"/>
              <a:gd name="connsiteY0" fmla="*/ 23458 h 4416349"/>
              <a:gd name="connsiteX1" fmla="*/ 744718 w 2990615"/>
              <a:gd name="connsiteY1" fmla="*/ 14031 h 4416349"/>
              <a:gd name="connsiteX2" fmla="*/ 2422689 w 2990615"/>
              <a:gd name="connsiteY2" fmla="*/ 14031 h 4416349"/>
              <a:gd name="connsiteX3" fmla="*/ 2846895 w 2990615"/>
              <a:gd name="connsiteY3" fmla="*/ 23457 h 4416349"/>
              <a:gd name="connsiteX4" fmla="*/ 2988299 w 2990615"/>
              <a:gd name="connsiteY4" fmla="*/ 287409 h 4416349"/>
              <a:gd name="connsiteX5" fmla="*/ 2988298 w 2990615"/>
              <a:gd name="connsiteY5" fmla="*/ 1937099 h 4416349"/>
              <a:gd name="connsiteX6" fmla="*/ 2960017 w 2990615"/>
              <a:gd name="connsiteY6" fmla="*/ 3879021 h 4416349"/>
              <a:gd name="connsiteX7" fmla="*/ 2950590 w 2990615"/>
              <a:gd name="connsiteY7" fmla="*/ 4369215 h 4416349"/>
              <a:gd name="connsiteX8" fmla="*/ 2828042 w 2990615"/>
              <a:gd name="connsiteY8" fmla="*/ 4416349 h 4416349"/>
              <a:gd name="connsiteX9" fmla="*/ 37708 w 2990615"/>
              <a:gd name="connsiteY9" fmla="*/ 4416349 h 4416349"/>
              <a:gd name="connsiteX10" fmla="*/ 1 w 2990615"/>
              <a:gd name="connsiteY10" fmla="*/ 4246666 h 4416349"/>
              <a:gd name="connsiteX11" fmla="*/ 28281 w 2990615"/>
              <a:gd name="connsiteY11" fmla="*/ 1927672 h 4416349"/>
              <a:gd name="connsiteX12" fmla="*/ 0 w 2990615"/>
              <a:gd name="connsiteY12" fmla="*/ 306261 h 4416349"/>
              <a:gd name="connsiteX13" fmla="*/ 94269 w 2990615"/>
              <a:gd name="connsiteY13" fmla="*/ 23458 h 4416349"/>
              <a:gd name="connsiteX0" fmla="*/ 94269 w 2990615"/>
              <a:gd name="connsiteY0" fmla="*/ 32208 h 4425099"/>
              <a:gd name="connsiteX1" fmla="*/ 744718 w 2990615"/>
              <a:gd name="connsiteY1" fmla="*/ 22781 h 4425099"/>
              <a:gd name="connsiteX2" fmla="*/ 2422689 w 2990615"/>
              <a:gd name="connsiteY2" fmla="*/ 22781 h 4425099"/>
              <a:gd name="connsiteX3" fmla="*/ 2846895 w 2990615"/>
              <a:gd name="connsiteY3" fmla="*/ 32207 h 4425099"/>
              <a:gd name="connsiteX4" fmla="*/ 2988299 w 2990615"/>
              <a:gd name="connsiteY4" fmla="*/ 296159 h 4425099"/>
              <a:gd name="connsiteX5" fmla="*/ 2988298 w 2990615"/>
              <a:gd name="connsiteY5" fmla="*/ 1945849 h 4425099"/>
              <a:gd name="connsiteX6" fmla="*/ 2960017 w 2990615"/>
              <a:gd name="connsiteY6" fmla="*/ 3887771 h 4425099"/>
              <a:gd name="connsiteX7" fmla="*/ 2950590 w 2990615"/>
              <a:gd name="connsiteY7" fmla="*/ 4377965 h 4425099"/>
              <a:gd name="connsiteX8" fmla="*/ 2828042 w 2990615"/>
              <a:gd name="connsiteY8" fmla="*/ 4425099 h 4425099"/>
              <a:gd name="connsiteX9" fmla="*/ 37708 w 2990615"/>
              <a:gd name="connsiteY9" fmla="*/ 4425099 h 4425099"/>
              <a:gd name="connsiteX10" fmla="*/ 1 w 2990615"/>
              <a:gd name="connsiteY10" fmla="*/ 4255416 h 4425099"/>
              <a:gd name="connsiteX11" fmla="*/ 28281 w 2990615"/>
              <a:gd name="connsiteY11" fmla="*/ 1936422 h 4425099"/>
              <a:gd name="connsiteX12" fmla="*/ 0 w 2990615"/>
              <a:gd name="connsiteY12" fmla="*/ 315011 h 4425099"/>
              <a:gd name="connsiteX13" fmla="*/ 94269 w 2990615"/>
              <a:gd name="connsiteY13" fmla="*/ 32208 h 4425099"/>
              <a:gd name="connsiteX0" fmla="*/ 94269 w 2990615"/>
              <a:gd name="connsiteY0" fmla="*/ 42313 h 4416350"/>
              <a:gd name="connsiteX1" fmla="*/ 744718 w 2990615"/>
              <a:gd name="connsiteY1" fmla="*/ 14032 h 4416350"/>
              <a:gd name="connsiteX2" fmla="*/ 2422689 w 2990615"/>
              <a:gd name="connsiteY2" fmla="*/ 14032 h 4416350"/>
              <a:gd name="connsiteX3" fmla="*/ 2846895 w 2990615"/>
              <a:gd name="connsiteY3" fmla="*/ 23458 h 4416350"/>
              <a:gd name="connsiteX4" fmla="*/ 2988299 w 2990615"/>
              <a:gd name="connsiteY4" fmla="*/ 287410 h 4416350"/>
              <a:gd name="connsiteX5" fmla="*/ 2988298 w 2990615"/>
              <a:gd name="connsiteY5" fmla="*/ 1937100 h 4416350"/>
              <a:gd name="connsiteX6" fmla="*/ 2960017 w 2990615"/>
              <a:gd name="connsiteY6" fmla="*/ 3879022 h 4416350"/>
              <a:gd name="connsiteX7" fmla="*/ 2950590 w 2990615"/>
              <a:gd name="connsiteY7" fmla="*/ 4369216 h 4416350"/>
              <a:gd name="connsiteX8" fmla="*/ 2828042 w 2990615"/>
              <a:gd name="connsiteY8" fmla="*/ 4416350 h 4416350"/>
              <a:gd name="connsiteX9" fmla="*/ 37708 w 2990615"/>
              <a:gd name="connsiteY9" fmla="*/ 4416350 h 4416350"/>
              <a:gd name="connsiteX10" fmla="*/ 1 w 2990615"/>
              <a:gd name="connsiteY10" fmla="*/ 4246667 h 4416350"/>
              <a:gd name="connsiteX11" fmla="*/ 28281 w 2990615"/>
              <a:gd name="connsiteY11" fmla="*/ 1927673 h 4416350"/>
              <a:gd name="connsiteX12" fmla="*/ 0 w 2990615"/>
              <a:gd name="connsiteY12" fmla="*/ 306262 h 4416350"/>
              <a:gd name="connsiteX13" fmla="*/ 94269 w 2990615"/>
              <a:gd name="connsiteY13" fmla="*/ 42313 h 4416350"/>
              <a:gd name="connsiteX0" fmla="*/ 94269 w 2990615"/>
              <a:gd name="connsiteY0" fmla="*/ 42313 h 4416350"/>
              <a:gd name="connsiteX1" fmla="*/ 744718 w 2990615"/>
              <a:gd name="connsiteY1" fmla="*/ 14032 h 4416350"/>
              <a:gd name="connsiteX2" fmla="*/ 2422689 w 2990615"/>
              <a:gd name="connsiteY2" fmla="*/ 14032 h 4416350"/>
              <a:gd name="connsiteX3" fmla="*/ 2846895 w 2990615"/>
              <a:gd name="connsiteY3" fmla="*/ 23458 h 4416350"/>
              <a:gd name="connsiteX4" fmla="*/ 2988299 w 2990615"/>
              <a:gd name="connsiteY4" fmla="*/ 287410 h 4416350"/>
              <a:gd name="connsiteX5" fmla="*/ 2988298 w 2990615"/>
              <a:gd name="connsiteY5" fmla="*/ 1937100 h 4416350"/>
              <a:gd name="connsiteX6" fmla="*/ 2960017 w 2990615"/>
              <a:gd name="connsiteY6" fmla="*/ 3879022 h 4416350"/>
              <a:gd name="connsiteX7" fmla="*/ 2950590 w 2990615"/>
              <a:gd name="connsiteY7" fmla="*/ 4369216 h 4416350"/>
              <a:gd name="connsiteX8" fmla="*/ 2828042 w 2990615"/>
              <a:gd name="connsiteY8" fmla="*/ 4416350 h 4416350"/>
              <a:gd name="connsiteX9" fmla="*/ 37708 w 2990615"/>
              <a:gd name="connsiteY9" fmla="*/ 4416350 h 4416350"/>
              <a:gd name="connsiteX10" fmla="*/ 1 w 2990615"/>
              <a:gd name="connsiteY10" fmla="*/ 4246667 h 4416350"/>
              <a:gd name="connsiteX11" fmla="*/ 28281 w 2990615"/>
              <a:gd name="connsiteY11" fmla="*/ 1927673 h 4416350"/>
              <a:gd name="connsiteX12" fmla="*/ 0 w 2990615"/>
              <a:gd name="connsiteY12" fmla="*/ 306262 h 4416350"/>
              <a:gd name="connsiteX13" fmla="*/ 94269 w 2990615"/>
              <a:gd name="connsiteY13" fmla="*/ 42313 h 4416350"/>
              <a:gd name="connsiteX0" fmla="*/ 118527 w 3014873"/>
              <a:gd name="connsiteY0" fmla="*/ 42313 h 4416350"/>
              <a:gd name="connsiteX1" fmla="*/ 768976 w 3014873"/>
              <a:gd name="connsiteY1" fmla="*/ 14032 h 4416350"/>
              <a:gd name="connsiteX2" fmla="*/ 2446947 w 3014873"/>
              <a:gd name="connsiteY2" fmla="*/ 14032 h 4416350"/>
              <a:gd name="connsiteX3" fmla="*/ 2871153 w 3014873"/>
              <a:gd name="connsiteY3" fmla="*/ 23458 h 4416350"/>
              <a:gd name="connsiteX4" fmla="*/ 3012557 w 3014873"/>
              <a:gd name="connsiteY4" fmla="*/ 287410 h 4416350"/>
              <a:gd name="connsiteX5" fmla="*/ 3012556 w 3014873"/>
              <a:gd name="connsiteY5" fmla="*/ 1937100 h 4416350"/>
              <a:gd name="connsiteX6" fmla="*/ 2984275 w 3014873"/>
              <a:gd name="connsiteY6" fmla="*/ 3879022 h 4416350"/>
              <a:gd name="connsiteX7" fmla="*/ 2974848 w 3014873"/>
              <a:gd name="connsiteY7" fmla="*/ 4369216 h 4416350"/>
              <a:gd name="connsiteX8" fmla="*/ 2852300 w 3014873"/>
              <a:gd name="connsiteY8" fmla="*/ 4416350 h 4416350"/>
              <a:gd name="connsiteX9" fmla="*/ 61966 w 3014873"/>
              <a:gd name="connsiteY9" fmla="*/ 4416350 h 4416350"/>
              <a:gd name="connsiteX10" fmla="*/ 24259 w 3014873"/>
              <a:gd name="connsiteY10" fmla="*/ 4246667 h 4416350"/>
              <a:gd name="connsiteX11" fmla="*/ 52539 w 3014873"/>
              <a:gd name="connsiteY11" fmla="*/ 1927673 h 4416350"/>
              <a:gd name="connsiteX12" fmla="*/ 24258 w 3014873"/>
              <a:gd name="connsiteY12" fmla="*/ 306262 h 4416350"/>
              <a:gd name="connsiteX13" fmla="*/ 118527 w 3014873"/>
              <a:gd name="connsiteY13" fmla="*/ 42313 h 4416350"/>
              <a:gd name="connsiteX0" fmla="*/ 102925 w 2999271"/>
              <a:gd name="connsiteY0" fmla="*/ 42313 h 4416350"/>
              <a:gd name="connsiteX1" fmla="*/ 753374 w 2999271"/>
              <a:gd name="connsiteY1" fmla="*/ 14032 h 4416350"/>
              <a:gd name="connsiteX2" fmla="*/ 2431345 w 2999271"/>
              <a:gd name="connsiteY2" fmla="*/ 14032 h 4416350"/>
              <a:gd name="connsiteX3" fmla="*/ 2855551 w 2999271"/>
              <a:gd name="connsiteY3" fmla="*/ 23458 h 4416350"/>
              <a:gd name="connsiteX4" fmla="*/ 2996955 w 2999271"/>
              <a:gd name="connsiteY4" fmla="*/ 287410 h 4416350"/>
              <a:gd name="connsiteX5" fmla="*/ 2996954 w 2999271"/>
              <a:gd name="connsiteY5" fmla="*/ 1937100 h 4416350"/>
              <a:gd name="connsiteX6" fmla="*/ 2968673 w 2999271"/>
              <a:gd name="connsiteY6" fmla="*/ 3879022 h 4416350"/>
              <a:gd name="connsiteX7" fmla="*/ 2959246 w 2999271"/>
              <a:gd name="connsiteY7" fmla="*/ 4369216 h 4416350"/>
              <a:gd name="connsiteX8" fmla="*/ 2836698 w 2999271"/>
              <a:gd name="connsiteY8" fmla="*/ 4416350 h 4416350"/>
              <a:gd name="connsiteX9" fmla="*/ 46364 w 2999271"/>
              <a:gd name="connsiteY9" fmla="*/ 4416350 h 4416350"/>
              <a:gd name="connsiteX10" fmla="*/ 8657 w 2999271"/>
              <a:gd name="connsiteY10" fmla="*/ 4246667 h 4416350"/>
              <a:gd name="connsiteX11" fmla="*/ 36937 w 2999271"/>
              <a:gd name="connsiteY11" fmla="*/ 1927673 h 4416350"/>
              <a:gd name="connsiteX12" fmla="*/ 8656 w 2999271"/>
              <a:gd name="connsiteY12" fmla="*/ 306262 h 4416350"/>
              <a:gd name="connsiteX13" fmla="*/ 102925 w 2999271"/>
              <a:gd name="connsiteY13" fmla="*/ 42313 h 4416350"/>
              <a:gd name="connsiteX0" fmla="*/ 96212 w 2992558"/>
              <a:gd name="connsiteY0" fmla="*/ 42313 h 4416350"/>
              <a:gd name="connsiteX1" fmla="*/ 746661 w 2992558"/>
              <a:gd name="connsiteY1" fmla="*/ 14032 h 4416350"/>
              <a:gd name="connsiteX2" fmla="*/ 2424632 w 2992558"/>
              <a:gd name="connsiteY2" fmla="*/ 14032 h 4416350"/>
              <a:gd name="connsiteX3" fmla="*/ 2848838 w 2992558"/>
              <a:gd name="connsiteY3" fmla="*/ 23458 h 4416350"/>
              <a:gd name="connsiteX4" fmla="*/ 2990242 w 2992558"/>
              <a:gd name="connsiteY4" fmla="*/ 287410 h 4416350"/>
              <a:gd name="connsiteX5" fmla="*/ 2990241 w 2992558"/>
              <a:gd name="connsiteY5" fmla="*/ 1937100 h 4416350"/>
              <a:gd name="connsiteX6" fmla="*/ 2961960 w 2992558"/>
              <a:gd name="connsiteY6" fmla="*/ 3879022 h 4416350"/>
              <a:gd name="connsiteX7" fmla="*/ 2952533 w 2992558"/>
              <a:gd name="connsiteY7" fmla="*/ 4369216 h 4416350"/>
              <a:gd name="connsiteX8" fmla="*/ 2829985 w 2992558"/>
              <a:gd name="connsiteY8" fmla="*/ 4416350 h 4416350"/>
              <a:gd name="connsiteX9" fmla="*/ 39651 w 2992558"/>
              <a:gd name="connsiteY9" fmla="*/ 4416350 h 4416350"/>
              <a:gd name="connsiteX10" fmla="*/ 1944 w 2992558"/>
              <a:gd name="connsiteY10" fmla="*/ 4246667 h 4416350"/>
              <a:gd name="connsiteX11" fmla="*/ 30224 w 2992558"/>
              <a:gd name="connsiteY11" fmla="*/ 1927673 h 4416350"/>
              <a:gd name="connsiteX12" fmla="*/ 1943 w 2992558"/>
              <a:gd name="connsiteY12" fmla="*/ 306262 h 4416350"/>
              <a:gd name="connsiteX13" fmla="*/ 96212 w 2992558"/>
              <a:gd name="connsiteY13" fmla="*/ 42313 h 4416350"/>
              <a:gd name="connsiteX0" fmla="*/ 96892 w 2993238"/>
              <a:gd name="connsiteY0" fmla="*/ 42313 h 4416350"/>
              <a:gd name="connsiteX1" fmla="*/ 747341 w 2993238"/>
              <a:gd name="connsiteY1" fmla="*/ 14032 h 4416350"/>
              <a:gd name="connsiteX2" fmla="*/ 2425312 w 2993238"/>
              <a:gd name="connsiteY2" fmla="*/ 14032 h 4416350"/>
              <a:gd name="connsiteX3" fmla="*/ 2849518 w 2993238"/>
              <a:gd name="connsiteY3" fmla="*/ 23458 h 4416350"/>
              <a:gd name="connsiteX4" fmla="*/ 2990922 w 2993238"/>
              <a:gd name="connsiteY4" fmla="*/ 287410 h 4416350"/>
              <a:gd name="connsiteX5" fmla="*/ 2990921 w 2993238"/>
              <a:gd name="connsiteY5" fmla="*/ 1937100 h 4416350"/>
              <a:gd name="connsiteX6" fmla="*/ 2962640 w 2993238"/>
              <a:gd name="connsiteY6" fmla="*/ 3879022 h 4416350"/>
              <a:gd name="connsiteX7" fmla="*/ 2953213 w 2993238"/>
              <a:gd name="connsiteY7" fmla="*/ 4369216 h 4416350"/>
              <a:gd name="connsiteX8" fmla="*/ 2830665 w 2993238"/>
              <a:gd name="connsiteY8" fmla="*/ 4416350 h 4416350"/>
              <a:gd name="connsiteX9" fmla="*/ 40331 w 2993238"/>
              <a:gd name="connsiteY9" fmla="*/ 4416350 h 4416350"/>
              <a:gd name="connsiteX10" fmla="*/ 2624 w 2993238"/>
              <a:gd name="connsiteY10" fmla="*/ 4246667 h 4416350"/>
              <a:gd name="connsiteX11" fmla="*/ 30904 w 2993238"/>
              <a:gd name="connsiteY11" fmla="*/ 1927673 h 4416350"/>
              <a:gd name="connsiteX12" fmla="*/ 2623 w 2993238"/>
              <a:gd name="connsiteY12" fmla="*/ 306262 h 4416350"/>
              <a:gd name="connsiteX13" fmla="*/ 96892 w 2993238"/>
              <a:gd name="connsiteY13" fmla="*/ 42313 h 4416350"/>
              <a:gd name="connsiteX0" fmla="*/ 96363 w 2992709"/>
              <a:gd name="connsiteY0" fmla="*/ 42313 h 4416350"/>
              <a:gd name="connsiteX1" fmla="*/ 746812 w 2992709"/>
              <a:gd name="connsiteY1" fmla="*/ 14032 h 4416350"/>
              <a:gd name="connsiteX2" fmla="*/ 2424783 w 2992709"/>
              <a:gd name="connsiteY2" fmla="*/ 14032 h 4416350"/>
              <a:gd name="connsiteX3" fmla="*/ 2848989 w 2992709"/>
              <a:gd name="connsiteY3" fmla="*/ 23458 h 4416350"/>
              <a:gd name="connsiteX4" fmla="*/ 2990393 w 2992709"/>
              <a:gd name="connsiteY4" fmla="*/ 287410 h 4416350"/>
              <a:gd name="connsiteX5" fmla="*/ 2990392 w 2992709"/>
              <a:gd name="connsiteY5" fmla="*/ 1937100 h 4416350"/>
              <a:gd name="connsiteX6" fmla="*/ 2962111 w 2992709"/>
              <a:gd name="connsiteY6" fmla="*/ 3879022 h 4416350"/>
              <a:gd name="connsiteX7" fmla="*/ 2952684 w 2992709"/>
              <a:gd name="connsiteY7" fmla="*/ 4369216 h 4416350"/>
              <a:gd name="connsiteX8" fmla="*/ 2830136 w 2992709"/>
              <a:gd name="connsiteY8" fmla="*/ 4416350 h 4416350"/>
              <a:gd name="connsiteX9" fmla="*/ 39802 w 2992709"/>
              <a:gd name="connsiteY9" fmla="*/ 4416350 h 4416350"/>
              <a:gd name="connsiteX10" fmla="*/ 2095 w 2992709"/>
              <a:gd name="connsiteY10" fmla="*/ 4246667 h 4416350"/>
              <a:gd name="connsiteX11" fmla="*/ 30375 w 2992709"/>
              <a:gd name="connsiteY11" fmla="*/ 1927673 h 4416350"/>
              <a:gd name="connsiteX12" fmla="*/ 2094 w 2992709"/>
              <a:gd name="connsiteY12" fmla="*/ 306262 h 4416350"/>
              <a:gd name="connsiteX13" fmla="*/ 96363 w 2992709"/>
              <a:gd name="connsiteY13" fmla="*/ 42313 h 4416350"/>
              <a:gd name="connsiteX0" fmla="*/ 96133 w 2992479"/>
              <a:gd name="connsiteY0" fmla="*/ 42313 h 4416350"/>
              <a:gd name="connsiteX1" fmla="*/ 746582 w 2992479"/>
              <a:gd name="connsiteY1" fmla="*/ 14032 h 4416350"/>
              <a:gd name="connsiteX2" fmla="*/ 2424553 w 2992479"/>
              <a:gd name="connsiteY2" fmla="*/ 14032 h 4416350"/>
              <a:gd name="connsiteX3" fmla="*/ 2848759 w 2992479"/>
              <a:gd name="connsiteY3" fmla="*/ 23458 h 4416350"/>
              <a:gd name="connsiteX4" fmla="*/ 2990163 w 2992479"/>
              <a:gd name="connsiteY4" fmla="*/ 287410 h 4416350"/>
              <a:gd name="connsiteX5" fmla="*/ 2990162 w 2992479"/>
              <a:gd name="connsiteY5" fmla="*/ 1937100 h 4416350"/>
              <a:gd name="connsiteX6" fmla="*/ 2961881 w 2992479"/>
              <a:gd name="connsiteY6" fmla="*/ 3879022 h 4416350"/>
              <a:gd name="connsiteX7" fmla="*/ 2952454 w 2992479"/>
              <a:gd name="connsiteY7" fmla="*/ 4369216 h 4416350"/>
              <a:gd name="connsiteX8" fmla="*/ 2829906 w 2992479"/>
              <a:gd name="connsiteY8" fmla="*/ 4416350 h 4416350"/>
              <a:gd name="connsiteX9" fmla="*/ 39572 w 2992479"/>
              <a:gd name="connsiteY9" fmla="*/ 4416350 h 4416350"/>
              <a:gd name="connsiteX10" fmla="*/ 1865 w 2992479"/>
              <a:gd name="connsiteY10" fmla="*/ 4246667 h 4416350"/>
              <a:gd name="connsiteX11" fmla="*/ 30145 w 2992479"/>
              <a:gd name="connsiteY11" fmla="*/ 1927673 h 4416350"/>
              <a:gd name="connsiteX12" fmla="*/ 1864 w 2992479"/>
              <a:gd name="connsiteY12" fmla="*/ 306262 h 4416350"/>
              <a:gd name="connsiteX13" fmla="*/ 96133 w 2992479"/>
              <a:gd name="connsiteY13" fmla="*/ 42313 h 4416350"/>
              <a:gd name="connsiteX0" fmla="*/ 97098 w 2993444"/>
              <a:gd name="connsiteY0" fmla="*/ 42313 h 4416350"/>
              <a:gd name="connsiteX1" fmla="*/ 747547 w 2993444"/>
              <a:gd name="connsiteY1" fmla="*/ 14032 h 4416350"/>
              <a:gd name="connsiteX2" fmla="*/ 2425518 w 2993444"/>
              <a:gd name="connsiteY2" fmla="*/ 14032 h 4416350"/>
              <a:gd name="connsiteX3" fmla="*/ 2849724 w 2993444"/>
              <a:gd name="connsiteY3" fmla="*/ 23458 h 4416350"/>
              <a:gd name="connsiteX4" fmla="*/ 2991128 w 2993444"/>
              <a:gd name="connsiteY4" fmla="*/ 287410 h 4416350"/>
              <a:gd name="connsiteX5" fmla="*/ 2991127 w 2993444"/>
              <a:gd name="connsiteY5" fmla="*/ 1937100 h 4416350"/>
              <a:gd name="connsiteX6" fmla="*/ 2962846 w 2993444"/>
              <a:gd name="connsiteY6" fmla="*/ 3879022 h 4416350"/>
              <a:gd name="connsiteX7" fmla="*/ 2953419 w 2993444"/>
              <a:gd name="connsiteY7" fmla="*/ 4369216 h 4416350"/>
              <a:gd name="connsiteX8" fmla="*/ 2830871 w 2993444"/>
              <a:gd name="connsiteY8" fmla="*/ 4416350 h 4416350"/>
              <a:gd name="connsiteX9" fmla="*/ 40537 w 2993444"/>
              <a:gd name="connsiteY9" fmla="*/ 4416350 h 4416350"/>
              <a:gd name="connsiteX10" fmla="*/ 2830 w 2993444"/>
              <a:gd name="connsiteY10" fmla="*/ 4246667 h 4416350"/>
              <a:gd name="connsiteX11" fmla="*/ 21683 w 2993444"/>
              <a:gd name="connsiteY11" fmla="*/ 1965381 h 4416350"/>
              <a:gd name="connsiteX12" fmla="*/ 2829 w 2993444"/>
              <a:gd name="connsiteY12" fmla="*/ 306262 h 4416350"/>
              <a:gd name="connsiteX13" fmla="*/ 97098 w 2993444"/>
              <a:gd name="connsiteY13" fmla="*/ 42313 h 4416350"/>
              <a:gd name="connsiteX0" fmla="*/ 275533 w 3171879"/>
              <a:gd name="connsiteY0" fmla="*/ 42313 h 4476221"/>
              <a:gd name="connsiteX1" fmla="*/ 925982 w 3171879"/>
              <a:gd name="connsiteY1" fmla="*/ 14032 h 4476221"/>
              <a:gd name="connsiteX2" fmla="*/ 2603953 w 3171879"/>
              <a:gd name="connsiteY2" fmla="*/ 14032 h 4476221"/>
              <a:gd name="connsiteX3" fmla="*/ 3028159 w 3171879"/>
              <a:gd name="connsiteY3" fmla="*/ 23458 h 4476221"/>
              <a:gd name="connsiteX4" fmla="*/ 3169563 w 3171879"/>
              <a:gd name="connsiteY4" fmla="*/ 287410 h 4476221"/>
              <a:gd name="connsiteX5" fmla="*/ 3169562 w 3171879"/>
              <a:gd name="connsiteY5" fmla="*/ 1937100 h 4476221"/>
              <a:gd name="connsiteX6" fmla="*/ 3141281 w 3171879"/>
              <a:gd name="connsiteY6" fmla="*/ 3879022 h 4476221"/>
              <a:gd name="connsiteX7" fmla="*/ 3131854 w 3171879"/>
              <a:gd name="connsiteY7" fmla="*/ 4369216 h 4476221"/>
              <a:gd name="connsiteX8" fmla="*/ 3009306 w 3171879"/>
              <a:gd name="connsiteY8" fmla="*/ 4416350 h 4476221"/>
              <a:gd name="connsiteX9" fmla="*/ 218972 w 3171879"/>
              <a:gd name="connsiteY9" fmla="*/ 4416350 h 4476221"/>
              <a:gd name="connsiteX10" fmla="*/ 181265 w 3171879"/>
              <a:gd name="connsiteY10" fmla="*/ 4246667 h 4476221"/>
              <a:gd name="connsiteX11" fmla="*/ 200118 w 3171879"/>
              <a:gd name="connsiteY11" fmla="*/ 1965381 h 4476221"/>
              <a:gd name="connsiteX12" fmla="*/ 181264 w 3171879"/>
              <a:gd name="connsiteY12" fmla="*/ 306262 h 4476221"/>
              <a:gd name="connsiteX13" fmla="*/ 275533 w 3171879"/>
              <a:gd name="connsiteY13" fmla="*/ 42313 h 4476221"/>
              <a:gd name="connsiteX0" fmla="*/ 275533 w 3171879"/>
              <a:gd name="connsiteY0" fmla="*/ 42313 h 4476221"/>
              <a:gd name="connsiteX1" fmla="*/ 925982 w 3171879"/>
              <a:gd name="connsiteY1" fmla="*/ 14032 h 4476221"/>
              <a:gd name="connsiteX2" fmla="*/ 2603953 w 3171879"/>
              <a:gd name="connsiteY2" fmla="*/ 14032 h 4476221"/>
              <a:gd name="connsiteX3" fmla="*/ 3028159 w 3171879"/>
              <a:gd name="connsiteY3" fmla="*/ 23458 h 4476221"/>
              <a:gd name="connsiteX4" fmla="*/ 3169563 w 3171879"/>
              <a:gd name="connsiteY4" fmla="*/ 287410 h 4476221"/>
              <a:gd name="connsiteX5" fmla="*/ 3169562 w 3171879"/>
              <a:gd name="connsiteY5" fmla="*/ 1937100 h 4476221"/>
              <a:gd name="connsiteX6" fmla="*/ 3141281 w 3171879"/>
              <a:gd name="connsiteY6" fmla="*/ 3879022 h 4476221"/>
              <a:gd name="connsiteX7" fmla="*/ 3131854 w 3171879"/>
              <a:gd name="connsiteY7" fmla="*/ 4369216 h 4476221"/>
              <a:gd name="connsiteX8" fmla="*/ 3009306 w 3171879"/>
              <a:gd name="connsiteY8" fmla="*/ 4416350 h 4476221"/>
              <a:gd name="connsiteX9" fmla="*/ 218972 w 3171879"/>
              <a:gd name="connsiteY9" fmla="*/ 4416350 h 4476221"/>
              <a:gd name="connsiteX10" fmla="*/ 181265 w 3171879"/>
              <a:gd name="connsiteY10" fmla="*/ 4246667 h 4476221"/>
              <a:gd name="connsiteX11" fmla="*/ 200118 w 3171879"/>
              <a:gd name="connsiteY11" fmla="*/ 1965381 h 4476221"/>
              <a:gd name="connsiteX12" fmla="*/ 181264 w 3171879"/>
              <a:gd name="connsiteY12" fmla="*/ 306262 h 4476221"/>
              <a:gd name="connsiteX13" fmla="*/ 275533 w 3171879"/>
              <a:gd name="connsiteY13" fmla="*/ 42313 h 4476221"/>
              <a:gd name="connsiteX0" fmla="*/ 275186 w 3171532"/>
              <a:gd name="connsiteY0" fmla="*/ 42313 h 4472658"/>
              <a:gd name="connsiteX1" fmla="*/ 925635 w 3171532"/>
              <a:gd name="connsiteY1" fmla="*/ 14032 h 4472658"/>
              <a:gd name="connsiteX2" fmla="*/ 2603606 w 3171532"/>
              <a:gd name="connsiteY2" fmla="*/ 14032 h 4472658"/>
              <a:gd name="connsiteX3" fmla="*/ 3027812 w 3171532"/>
              <a:gd name="connsiteY3" fmla="*/ 23458 h 4472658"/>
              <a:gd name="connsiteX4" fmla="*/ 3169216 w 3171532"/>
              <a:gd name="connsiteY4" fmla="*/ 287410 h 4472658"/>
              <a:gd name="connsiteX5" fmla="*/ 3169215 w 3171532"/>
              <a:gd name="connsiteY5" fmla="*/ 1937100 h 4472658"/>
              <a:gd name="connsiteX6" fmla="*/ 3140934 w 3171532"/>
              <a:gd name="connsiteY6" fmla="*/ 3879022 h 4472658"/>
              <a:gd name="connsiteX7" fmla="*/ 3131507 w 3171532"/>
              <a:gd name="connsiteY7" fmla="*/ 4369216 h 4472658"/>
              <a:gd name="connsiteX8" fmla="*/ 3008959 w 3171532"/>
              <a:gd name="connsiteY8" fmla="*/ 4416350 h 4472658"/>
              <a:gd name="connsiteX9" fmla="*/ 218625 w 3171532"/>
              <a:gd name="connsiteY9" fmla="*/ 4416350 h 4472658"/>
              <a:gd name="connsiteX10" fmla="*/ 180918 w 3171532"/>
              <a:gd name="connsiteY10" fmla="*/ 4246667 h 4472658"/>
              <a:gd name="connsiteX11" fmla="*/ 199771 w 3171532"/>
              <a:gd name="connsiteY11" fmla="*/ 1965381 h 4472658"/>
              <a:gd name="connsiteX12" fmla="*/ 180917 w 3171532"/>
              <a:gd name="connsiteY12" fmla="*/ 306262 h 4472658"/>
              <a:gd name="connsiteX13" fmla="*/ 275186 w 3171532"/>
              <a:gd name="connsiteY13" fmla="*/ 42313 h 4472658"/>
              <a:gd name="connsiteX0" fmla="*/ 105911 w 3002257"/>
              <a:gd name="connsiteY0" fmla="*/ 42313 h 4478842"/>
              <a:gd name="connsiteX1" fmla="*/ 756360 w 3002257"/>
              <a:gd name="connsiteY1" fmla="*/ 14032 h 4478842"/>
              <a:gd name="connsiteX2" fmla="*/ 2434331 w 3002257"/>
              <a:gd name="connsiteY2" fmla="*/ 14032 h 4478842"/>
              <a:gd name="connsiteX3" fmla="*/ 2858537 w 3002257"/>
              <a:gd name="connsiteY3" fmla="*/ 23458 h 4478842"/>
              <a:gd name="connsiteX4" fmla="*/ 2999941 w 3002257"/>
              <a:gd name="connsiteY4" fmla="*/ 287410 h 4478842"/>
              <a:gd name="connsiteX5" fmla="*/ 2999940 w 3002257"/>
              <a:gd name="connsiteY5" fmla="*/ 1937100 h 4478842"/>
              <a:gd name="connsiteX6" fmla="*/ 2971659 w 3002257"/>
              <a:gd name="connsiteY6" fmla="*/ 3879022 h 4478842"/>
              <a:gd name="connsiteX7" fmla="*/ 2962232 w 3002257"/>
              <a:gd name="connsiteY7" fmla="*/ 4369216 h 4478842"/>
              <a:gd name="connsiteX8" fmla="*/ 2839684 w 3002257"/>
              <a:gd name="connsiteY8" fmla="*/ 4416350 h 4478842"/>
              <a:gd name="connsiteX9" fmla="*/ 49350 w 3002257"/>
              <a:gd name="connsiteY9" fmla="*/ 4416350 h 4478842"/>
              <a:gd name="connsiteX10" fmla="*/ 11643 w 3002257"/>
              <a:gd name="connsiteY10" fmla="*/ 4246667 h 4478842"/>
              <a:gd name="connsiteX11" fmla="*/ 30496 w 3002257"/>
              <a:gd name="connsiteY11" fmla="*/ 1965381 h 4478842"/>
              <a:gd name="connsiteX12" fmla="*/ 11642 w 3002257"/>
              <a:gd name="connsiteY12" fmla="*/ 306262 h 4478842"/>
              <a:gd name="connsiteX13" fmla="*/ 105911 w 3002257"/>
              <a:gd name="connsiteY13" fmla="*/ 42313 h 4478842"/>
              <a:gd name="connsiteX0" fmla="*/ 111914 w 3008260"/>
              <a:gd name="connsiteY0" fmla="*/ 42313 h 4498365"/>
              <a:gd name="connsiteX1" fmla="*/ 762363 w 3008260"/>
              <a:gd name="connsiteY1" fmla="*/ 14032 h 4498365"/>
              <a:gd name="connsiteX2" fmla="*/ 2440334 w 3008260"/>
              <a:gd name="connsiteY2" fmla="*/ 14032 h 4498365"/>
              <a:gd name="connsiteX3" fmla="*/ 2864540 w 3008260"/>
              <a:gd name="connsiteY3" fmla="*/ 23458 h 4498365"/>
              <a:gd name="connsiteX4" fmla="*/ 3005944 w 3008260"/>
              <a:gd name="connsiteY4" fmla="*/ 287410 h 4498365"/>
              <a:gd name="connsiteX5" fmla="*/ 3005943 w 3008260"/>
              <a:gd name="connsiteY5" fmla="*/ 1937100 h 4498365"/>
              <a:gd name="connsiteX6" fmla="*/ 2977662 w 3008260"/>
              <a:gd name="connsiteY6" fmla="*/ 3879022 h 4498365"/>
              <a:gd name="connsiteX7" fmla="*/ 2968235 w 3008260"/>
              <a:gd name="connsiteY7" fmla="*/ 4369216 h 4498365"/>
              <a:gd name="connsiteX8" fmla="*/ 2845687 w 3008260"/>
              <a:gd name="connsiteY8" fmla="*/ 4416350 h 4498365"/>
              <a:gd name="connsiteX9" fmla="*/ 45926 w 3008260"/>
              <a:gd name="connsiteY9" fmla="*/ 4454057 h 4498365"/>
              <a:gd name="connsiteX10" fmla="*/ 17646 w 3008260"/>
              <a:gd name="connsiteY10" fmla="*/ 4246667 h 4498365"/>
              <a:gd name="connsiteX11" fmla="*/ 36499 w 3008260"/>
              <a:gd name="connsiteY11" fmla="*/ 1965381 h 4498365"/>
              <a:gd name="connsiteX12" fmla="*/ 17645 w 3008260"/>
              <a:gd name="connsiteY12" fmla="*/ 306262 h 4498365"/>
              <a:gd name="connsiteX13" fmla="*/ 111914 w 3008260"/>
              <a:gd name="connsiteY13" fmla="*/ 42313 h 4498365"/>
              <a:gd name="connsiteX0" fmla="*/ 133493 w 3029839"/>
              <a:gd name="connsiteY0" fmla="*/ 42313 h 4461173"/>
              <a:gd name="connsiteX1" fmla="*/ 783942 w 3029839"/>
              <a:gd name="connsiteY1" fmla="*/ 14032 h 4461173"/>
              <a:gd name="connsiteX2" fmla="*/ 2461913 w 3029839"/>
              <a:gd name="connsiteY2" fmla="*/ 14032 h 4461173"/>
              <a:gd name="connsiteX3" fmla="*/ 2886119 w 3029839"/>
              <a:gd name="connsiteY3" fmla="*/ 23458 h 4461173"/>
              <a:gd name="connsiteX4" fmla="*/ 3027523 w 3029839"/>
              <a:gd name="connsiteY4" fmla="*/ 287410 h 4461173"/>
              <a:gd name="connsiteX5" fmla="*/ 3027522 w 3029839"/>
              <a:gd name="connsiteY5" fmla="*/ 1937100 h 4461173"/>
              <a:gd name="connsiteX6" fmla="*/ 2999241 w 3029839"/>
              <a:gd name="connsiteY6" fmla="*/ 3879022 h 4461173"/>
              <a:gd name="connsiteX7" fmla="*/ 2989814 w 3029839"/>
              <a:gd name="connsiteY7" fmla="*/ 4369216 h 4461173"/>
              <a:gd name="connsiteX8" fmla="*/ 2867266 w 3029839"/>
              <a:gd name="connsiteY8" fmla="*/ 4416350 h 4461173"/>
              <a:gd name="connsiteX9" fmla="*/ 67505 w 3029839"/>
              <a:gd name="connsiteY9" fmla="*/ 4454057 h 4461173"/>
              <a:gd name="connsiteX10" fmla="*/ 39225 w 3029839"/>
              <a:gd name="connsiteY10" fmla="*/ 4246667 h 4461173"/>
              <a:gd name="connsiteX11" fmla="*/ 58078 w 3029839"/>
              <a:gd name="connsiteY11" fmla="*/ 1965381 h 4461173"/>
              <a:gd name="connsiteX12" fmla="*/ 39224 w 3029839"/>
              <a:gd name="connsiteY12" fmla="*/ 306262 h 4461173"/>
              <a:gd name="connsiteX13" fmla="*/ 133493 w 3029839"/>
              <a:gd name="connsiteY13" fmla="*/ 42313 h 4461173"/>
              <a:gd name="connsiteX0" fmla="*/ 112916 w 3009262"/>
              <a:gd name="connsiteY0" fmla="*/ 42313 h 4461173"/>
              <a:gd name="connsiteX1" fmla="*/ 763365 w 3009262"/>
              <a:gd name="connsiteY1" fmla="*/ 14032 h 4461173"/>
              <a:gd name="connsiteX2" fmla="*/ 2441336 w 3009262"/>
              <a:gd name="connsiteY2" fmla="*/ 14032 h 4461173"/>
              <a:gd name="connsiteX3" fmla="*/ 2865542 w 3009262"/>
              <a:gd name="connsiteY3" fmla="*/ 23458 h 4461173"/>
              <a:gd name="connsiteX4" fmla="*/ 3006946 w 3009262"/>
              <a:gd name="connsiteY4" fmla="*/ 287410 h 4461173"/>
              <a:gd name="connsiteX5" fmla="*/ 3006945 w 3009262"/>
              <a:gd name="connsiteY5" fmla="*/ 1937100 h 4461173"/>
              <a:gd name="connsiteX6" fmla="*/ 2978664 w 3009262"/>
              <a:gd name="connsiteY6" fmla="*/ 3879022 h 4461173"/>
              <a:gd name="connsiteX7" fmla="*/ 2969237 w 3009262"/>
              <a:gd name="connsiteY7" fmla="*/ 4369216 h 4461173"/>
              <a:gd name="connsiteX8" fmla="*/ 2846689 w 3009262"/>
              <a:gd name="connsiteY8" fmla="*/ 4416350 h 4461173"/>
              <a:gd name="connsiteX9" fmla="*/ 46928 w 3009262"/>
              <a:gd name="connsiteY9" fmla="*/ 4454057 h 4461173"/>
              <a:gd name="connsiteX10" fmla="*/ 18648 w 3009262"/>
              <a:gd name="connsiteY10" fmla="*/ 4246667 h 4461173"/>
              <a:gd name="connsiteX11" fmla="*/ 37501 w 3009262"/>
              <a:gd name="connsiteY11" fmla="*/ 1965381 h 4461173"/>
              <a:gd name="connsiteX12" fmla="*/ 18647 w 3009262"/>
              <a:gd name="connsiteY12" fmla="*/ 306262 h 4461173"/>
              <a:gd name="connsiteX13" fmla="*/ 112916 w 3009262"/>
              <a:gd name="connsiteY13" fmla="*/ 42313 h 4461173"/>
              <a:gd name="connsiteX0" fmla="*/ 275681 w 3172027"/>
              <a:gd name="connsiteY0" fmla="*/ 42313 h 4454057"/>
              <a:gd name="connsiteX1" fmla="*/ 926130 w 3172027"/>
              <a:gd name="connsiteY1" fmla="*/ 14032 h 4454057"/>
              <a:gd name="connsiteX2" fmla="*/ 2604101 w 3172027"/>
              <a:gd name="connsiteY2" fmla="*/ 14032 h 4454057"/>
              <a:gd name="connsiteX3" fmla="*/ 3028307 w 3172027"/>
              <a:gd name="connsiteY3" fmla="*/ 23458 h 4454057"/>
              <a:gd name="connsiteX4" fmla="*/ 3169711 w 3172027"/>
              <a:gd name="connsiteY4" fmla="*/ 287410 h 4454057"/>
              <a:gd name="connsiteX5" fmla="*/ 3169710 w 3172027"/>
              <a:gd name="connsiteY5" fmla="*/ 1937100 h 4454057"/>
              <a:gd name="connsiteX6" fmla="*/ 3141429 w 3172027"/>
              <a:gd name="connsiteY6" fmla="*/ 3879022 h 4454057"/>
              <a:gd name="connsiteX7" fmla="*/ 3132002 w 3172027"/>
              <a:gd name="connsiteY7" fmla="*/ 4369216 h 4454057"/>
              <a:gd name="connsiteX8" fmla="*/ 3009454 w 3172027"/>
              <a:gd name="connsiteY8" fmla="*/ 4416350 h 4454057"/>
              <a:gd name="connsiteX9" fmla="*/ 209693 w 3172027"/>
              <a:gd name="connsiteY9" fmla="*/ 4454057 h 4454057"/>
              <a:gd name="connsiteX10" fmla="*/ 171986 w 3172027"/>
              <a:gd name="connsiteY10" fmla="*/ 4350361 h 4454057"/>
              <a:gd name="connsiteX11" fmla="*/ 200266 w 3172027"/>
              <a:gd name="connsiteY11" fmla="*/ 1965381 h 4454057"/>
              <a:gd name="connsiteX12" fmla="*/ 181412 w 3172027"/>
              <a:gd name="connsiteY12" fmla="*/ 306262 h 4454057"/>
              <a:gd name="connsiteX13" fmla="*/ 275681 w 3172027"/>
              <a:gd name="connsiteY13" fmla="*/ 42313 h 4454057"/>
              <a:gd name="connsiteX0" fmla="*/ 142341 w 3038687"/>
              <a:gd name="connsiteY0" fmla="*/ 42313 h 4562908"/>
              <a:gd name="connsiteX1" fmla="*/ 792790 w 3038687"/>
              <a:gd name="connsiteY1" fmla="*/ 14032 h 4562908"/>
              <a:gd name="connsiteX2" fmla="*/ 2470761 w 3038687"/>
              <a:gd name="connsiteY2" fmla="*/ 14032 h 4562908"/>
              <a:gd name="connsiteX3" fmla="*/ 2894967 w 3038687"/>
              <a:gd name="connsiteY3" fmla="*/ 23458 h 4562908"/>
              <a:gd name="connsiteX4" fmla="*/ 3036371 w 3038687"/>
              <a:gd name="connsiteY4" fmla="*/ 287410 h 4562908"/>
              <a:gd name="connsiteX5" fmla="*/ 3036370 w 3038687"/>
              <a:gd name="connsiteY5" fmla="*/ 1937100 h 4562908"/>
              <a:gd name="connsiteX6" fmla="*/ 3008089 w 3038687"/>
              <a:gd name="connsiteY6" fmla="*/ 3879022 h 4562908"/>
              <a:gd name="connsiteX7" fmla="*/ 2998662 w 3038687"/>
              <a:gd name="connsiteY7" fmla="*/ 4369216 h 4562908"/>
              <a:gd name="connsiteX8" fmla="*/ 2876114 w 3038687"/>
              <a:gd name="connsiteY8" fmla="*/ 4416350 h 4562908"/>
              <a:gd name="connsiteX9" fmla="*/ 670242 w 3038687"/>
              <a:gd name="connsiteY9" fmla="*/ 4454057 h 4562908"/>
              <a:gd name="connsiteX10" fmla="*/ 38646 w 3038687"/>
              <a:gd name="connsiteY10" fmla="*/ 4350361 h 4562908"/>
              <a:gd name="connsiteX11" fmla="*/ 66926 w 3038687"/>
              <a:gd name="connsiteY11" fmla="*/ 1965381 h 4562908"/>
              <a:gd name="connsiteX12" fmla="*/ 48072 w 3038687"/>
              <a:gd name="connsiteY12" fmla="*/ 306262 h 4562908"/>
              <a:gd name="connsiteX13" fmla="*/ 142341 w 3038687"/>
              <a:gd name="connsiteY13" fmla="*/ 42313 h 4562908"/>
              <a:gd name="connsiteX0" fmla="*/ 142341 w 3038687"/>
              <a:gd name="connsiteY0" fmla="*/ 42313 h 4565594"/>
              <a:gd name="connsiteX1" fmla="*/ 792790 w 3038687"/>
              <a:gd name="connsiteY1" fmla="*/ 14032 h 4565594"/>
              <a:gd name="connsiteX2" fmla="*/ 2470761 w 3038687"/>
              <a:gd name="connsiteY2" fmla="*/ 14032 h 4565594"/>
              <a:gd name="connsiteX3" fmla="*/ 2894967 w 3038687"/>
              <a:gd name="connsiteY3" fmla="*/ 23458 h 4565594"/>
              <a:gd name="connsiteX4" fmla="*/ 3036371 w 3038687"/>
              <a:gd name="connsiteY4" fmla="*/ 287410 h 4565594"/>
              <a:gd name="connsiteX5" fmla="*/ 3036370 w 3038687"/>
              <a:gd name="connsiteY5" fmla="*/ 1937100 h 4565594"/>
              <a:gd name="connsiteX6" fmla="*/ 3008089 w 3038687"/>
              <a:gd name="connsiteY6" fmla="*/ 3879022 h 4565594"/>
              <a:gd name="connsiteX7" fmla="*/ 2998662 w 3038687"/>
              <a:gd name="connsiteY7" fmla="*/ 4369216 h 4565594"/>
              <a:gd name="connsiteX8" fmla="*/ 2876114 w 3038687"/>
              <a:gd name="connsiteY8" fmla="*/ 4416350 h 4565594"/>
              <a:gd name="connsiteX9" fmla="*/ 670242 w 3038687"/>
              <a:gd name="connsiteY9" fmla="*/ 4454057 h 4565594"/>
              <a:gd name="connsiteX10" fmla="*/ 38646 w 3038687"/>
              <a:gd name="connsiteY10" fmla="*/ 4350361 h 4565594"/>
              <a:gd name="connsiteX11" fmla="*/ 66926 w 3038687"/>
              <a:gd name="connsiteY11" fmla="*/ 1965381 h 4565594"/>
              <a:gd name="connsiteX12" fmla="*/ 48072 w 3038687"/>
              <a:gd name="connsiteY12" fmla="*/ 306262 h 4565594"/>
              <a:gd name="connsiteX13" fmla="*/ 142341 w 3038687"/>
              <a:gd name="connsiteY13" fmla="*/ 42313 h 4565594"/>
              <a:gd name="connsiteX0" fmla="*/ 142341 w 3038687"/>
              <a:gd name="connsiteY0" fmla="*/ 42313 h 4567131"/>
              <a:gd name="connsiteX1" fmla="*/ 792790 w 3038687"/>
              <a:gd name="connsiteY1" fmla="*/ 14032 h 4567131"/>
              <a:gd name="connsiteX2" fmla="*/ 2470761 w 3038687"/>
              <a:gd name="connsiteY2" fmla="*/ 14032 h 4567131"/>
              <a:gd name="connsiteX3" fmla="*/ 2894967 w 3038687"/>
              <a:gd name="connsiteY3" fmla="*/ 23458 h 4567131"/>
              <a:gd name="connsiteX4" fmla="*/ 3036371 w 3038687"/>
              <a:gd name="connsiteY4" fmla="*/ 287410 h 4567131"/>
              <a:gd name="connsiteX5" fmla="*/ 3036370 w 3038687"/>
              <a:gd name="connsiteY5" fmla="*/ 1937100 h 4567131"/>
              <a:gd name="connsiteX6" fmla="*/ 3008089 w 3038687"/>
              <a:gd name="connsiteY6" fmla="*/ 3879022 h 4567131"/>
              <a:gd name="connsiteX7" fmla="*/ 2998662 w 3038687"/>
              <a:gd name="connsiteY7" fmla="*/ 4369216 h 4567131"/>
              <a:gd name="connsiteX8" fmla="*/ 2876114 w 3038687"/>
              <a:gd name="connsiteY8" fmla="*/ 4416350 h 4567131"/>
              <a:gd name="connsiteX9" fmla="*/ 670242 w 3038687"/>
              <a:gd name="connsiteY9" fmla="*/ 4454057 h 4567131"/>
              <a:gd name="connsiteX10" fmla="*/ 38646 w 3038687"/>
              <a:gd name="connsiteY10" fmla="*/ 4350361 h 4567131"/>
              <a:gd name="connsiteX11" fmla="*/ 66926 w 3038687"/>
              <a:gd name="connsiteY11" fmla="*/ 1965381 h 4567131"/>
              <a:gd name="connsiteX12" fmla="*/ 48072 w 3038687"/>
              <a:gd name="connsiteY12" fmla="*/ 306262 h 4567131"/>
              <a:gd name="connsiteX13" fmla="*/ 142341 w 3038687"/>
              <a:gd name="connsiteY13" fmla="*/ 42313 h 4567131"/>
              <a:gd name="connsiteX0" fmla="*/ 153826 w 3050172"/>
              <a:gd name="connsiteY0" fmla="*/ 42313 h 4460285"/>
              <a:gd name="connsiteX1" fmla="*/ 804275 w 3050172"/>
              <a:gd name="connsiteY1" fmla="*/ 14032 h 4460285"/>
              <a:gd name="connsiteX2" fmla="*/ 2482246 w 3050172"/>
              <a:gd name="connsiteY2" fmla="*/ 14032 h 4460285"/>
              <a:gd name="connsiteX3" fmla="*/ 2906452 w 3050172"/>
              <a:gd name="connsiteY3" fmla="*/ 23458 h 4460285"/>
              <a:gd name="connsiteX4" fmla="*/ 3047856 w 3050172"/>
              <a:gd name="connsiteY4" fmla="*/ 287410 h 4460285"/>
              <a:gd name="connsiteX5" fmla="*/ 3047855 w 3050172"/>
              <a:gd name="connsiteY5" fmla="*/ 1937100 h 4460285"/>
              <a:gd name="connsiteX6" fmla="*/ 3019574 w 3050172"/>
              <a:gd name="connsiteY6" fmla="*/ 3879022 h 4460285"/>
              <a:gd name="connsiteX7" fmla="*/ 3010147 w 3050172"/>
              <a:gd name="connsiteY7" fmla="*/ 4369216 h 4460285"/>
              <a:gd name="connsiteX8" fmla="*/ 2887599 w 3050172"/>
              <a:gd name="connsiteY8" fmla="*/ 4416350 h 4460285"/>
              <a:gd name="connsiteX9" fmla="*/ 681727 w 3050172"/>
              <a:gd name="connsiteY9" fmla="*/ 4454057 h 4460285"/>
              <a:gd name="connsiteX10" fmla="*/ 50131 w 3050172"/>
              <a:gd name="connsiteY10" fmla="*/ 4350361 h 4460285"/>
              <a:gd name="connsiteX11" fmla="*/ 78411 w 3050172"/>
              <a:gd name="connsiteY11" fmla="*/ 1965381 h 4460285"/>
              <a:gd name="connsiteX12" fmla="*/ 59557 w 3050172"/>
              <a:gd name="connsiteY12" fmla="*/ 306262 h 4460285"/>
              <a:gd name="connsiteX13" fmla="*/ 153826 w 3050172"/>
              <a:gd name="connsiteY13" fmla="*/ 42313 h 4460285"/>
              <a:gd name="connsiteX0" fmla="*/ 121172 w 3017518"/>
              <a:gd name="connsiteY0" fmla="*/ 42313 h 4458921"/>
              <a:gd name="connsiteX1" fmla="*/ 771621 w 3017518"/>
              <a:gd name="connsiteY1" fmla="*/ 14032 h 4458921"/>
              <a:gd name="connsiteX2" fmla="*/ 2449592 w 3017518"/>
              <a:gd name="connsiteY2" fmla="*/ 14032 h 4458921"/>
              <a:gd name="connsiteX3" fmla="*/ 2873798 w 3017518"/>
              <a:gd name="connsiteY3" fmla="*/ 23458 h 4458921"/>
              <a:gd name="connsiteX4" fmla="*/ 3015202 w 3017518"/>
              <a:gd name="connsiteY4" fmla="*/ 287410 h 4458921"/>
              <a:gd name="connsiteX5" fmla="*/ 3015201 w 3017518"/>
              <a:gd name="connsiteY5" fmla="*/ 1937100 h 4458921"/>
              <a:gd name="connsiteX6" fmla="*/ 2986920 w 3017518"/>
              <a:gd name="connsiteY6" fmla="*/ 3879022 h 4458921"/>
              <a:gd name="connsiteX7" fmla="*/ 2977493 w 3017518"/>
              <a:gd name="connsiteY7" fmla="*/ 4369216 h 4458921"/>
              <a:gd name="connsiteX8" fmla="*/ 2854945 w 3017518"/>
              <a:gd name="connsiteY8" fmla="*/ 4416350 h 4458921"/>
              <a:gd name="connsiteX9" fmla="*/ 649073 w 3017518"/>
              <a:gd name="connsiteY9" fmla="*/ 4454057 h 4458921"/>
              <a:gd name="connsiteX10" fmla="*/ 17477 w 3017518"/>
              <a:gd name="connsiteY10" fmla="*/ 4350361 h 4458921"/>
              <a:gd name="connsiteX11" fmla="*/ 45757 w 3017518"/>
              <a:gd name="connsiteY11" fmla="*/ 1965381 h 4458921"/>
              <a:gd name="connsiteX12" fmla="*/ 26903 w 3017518"/>
              <a:gd name="connsiteY12" fmla="*/ 306262 h 4458921"/>
              <a:gd name="connsiteX13" fmla="*/ 121172 w 3017518"/>
              <a:gd name="connsiteY13" fmla="*/ 42313 h 4458921"/>
              <a:gd name="connsiteX0" fmla="*/ 121172 w 3017518"/>
              <a:gd name="connsiteY0" fmla="*/ 42313 h 4458921"/>
              <a:gd name="connsiteX1" fmla="*/ 771621 w 3017518"/>
              <a:gd name="connsiteY1" fmla="*/ 14032 h 4458921"/>
              <a:gd name="connsiteX2" fmla="*/ 2449592 w 3017518"/>
              <a:gd name="connsiteY2" fmla="*/ 14032 h 4458921"/>
              <a:gd name="connsiteX3" fmla="*/ 2873798 w 3017518"/>
              <a:gd name="connsiteY3" fmla="*/ 23458 h 4458921"/>
              <a:gd name="connsiteX4" fmla="*/ 3015202 w 3017518"/>
              <a:gd name="connsiteY4" fmla="*/ 287410 h 4458921"/>
              <a:gd name="connsiteX5" fmla="*/ 3015201 w 3017518"/>
              <a:gd name="connsiteY5" fmla="*/ 1937100 h 4458921"/>
              <a:gd name="connsiteX6" fmla="*/ 2986920 w 3017518"/>
              <a:gd name="connsiteY6" fmla="*/ 3879022 h 4458921"/>
              <a:gd name="connsiteX7" fmla="*/ 3015200 w 3017518"/>
              <a:gd name="connsiteY7" fmla="*/ 4350362 h 4458921"/>
              <a:gd name="connsiteX8" fmla="*/ 2854945 w 3017518"/>
              <a:gd name="connsiteY8" fmla="*/ 4416350 h 4458921"/>
              <a:gd name="connsiteX9" fmla="*/ 649073 w 3017518"/>
              <a:gd name="connsiteY9" fmla="*/ 4454057 h 4458921"/>
              <a:gd name="connsiteX10" fmla="*/ 17477 w 3017518"/>
              <a:gd name="connsiteY10" fmla="*/ 4350361 h 4458921"/>
              <a:gd name="connsiteX11" fmla="*/ 45757 w 3017518"/>
              <a:gd name="connsiteY11" fmla="*/ 1965381 h 4458921"/>
              <a:gd name="connsiteX12" fmla="*/ 26903 w 3017518"/>
              <a:gd name="connsiteY12" fmla="*/ 306262 h 4458921"/>
              <a:gd name="connsiteX13" fmla="*/ 121172 w 3017518"/>
              <a:gd name="connsiteY13" fmla="*/ 42313 h 4458921"/>
              <a:gd name="connsiteX0" fmla="*/ 121172 w 3076817"/>
              <a:gd name="connsiteY0" fmla="*/ 42313 h 4458921"/>
              <a:gd name="connsiteX1" fmla="*/ 771621 w 3076817"/>
              <a:gd name="connsiteY1" fmla="*/ 14032 h 4458921"/>
              <a:gd name="connsiteX2" fmla="*/ 2449592 w 3076817"/>
              <a:gd name="connsiteY2" fmla="*/ 14032 h 4458921"/>
              <a:gd name="connsiteX3" fmla="*/ 2873798 w 3076817"/>
              <a:gd name="connsiteY3" fmla="*/ 23458 h 4458921"/>
              <a:gd name="connsiteX4" fmla="*/ 3015202 w 3076817"/>
              <a:gd name="connsiteY4" fmla="*/ 287410 h 4458921"/>
              <a:gd name="connsiteX5" fmla="*/ 3015201 w 3076817"/>
              <a:gd name="connsiteY5" fmla="*/ 1937100 h 4458921"/>
              <a:gd name="connsiteX6" fmla="*/ 2986920 w 3076817"/>
              <a:gd name="connsiteY6" fmla="*/ 3879022 h 4458921"/>
              <a:gd name="connsiteX7" fmla="*/ 3015200 w 3076817"/>
              <a:gd name="connsiteY7" fmla="*/ 4350362 h 4458921"/>
              <a:gd name="connsiteX8" fmla="*/ 2854945 w 3076817"/>
              <a:gd name="connsiteY8" fmla="*/ 4416350 h 4458921"/>
              <a:gd name="connsiteX9" fmla="*/ 649073 w 3076817"/>
              <a:gd name="connsiteY9" fmla="*/ 4454057 h 4458921"/>
              <a:gd name="connsiteX10" fmla="*/ 17477 w 3076817"/>
              <a:gd name="connsiteY10" fmla="*/ 4350361 h 4458921"/>
              <a:gd name="connsiteX11" fmla="*/ 45757 w 3076817"/>
              <a:gd name="connsiteY11" fmla="*/ 1965381 h 4458921"/>
              <a:gd name="connsiteX12" fmla="*/ 26903 w 3076817"/>
              <a:gd name="connsiteY12" fmla="*/ 306262 h 4458921"/>
              <a:gd name="connsiteX13" fmla="*/ 121172 w 3076817"/>
              <a:gd name="connsiteY13" fmla="*/ 42313 h 4458921"/>
              <a:gd name="connsiteX0" fmla="*/ 121172 w 3055525"/>
              <a:gd name="connsiteY0" fmla="*/ 42313 h 4458921"/>
              <a:gd name="connsiteX1" fmla="*/ 771621 w 3055525"/>
              <a:gd name="connsiteY1" fmla="*/ 14032 h 4458921"/>
              <a:gd name="connsiteX2" fmla="*/ 2449592 w 3055525"/>
              <a:gd name="connsiteY2" fmla="*/ 14032 h 4458921"/>
              <a:gd name="connsiteX3" fmla="*/ 2873798 w 3055525"/>
              <a:gd name="connsiteY3" fmla="*/ 23458 h 4458921"/>
              <a:gd name="connsiteX4" fmla="*/ 3015202 w 3055525"/>
              <a:gd name="connsiteY4" fmla="*/ 287410 h 4458921"/>
              <a:gd name="connsiteX5" fmla="*/ 3015201 w 3055525"/>
              <a:gd name="connsiteY5" fmla="*/ 1937100 h 4458921"/>
              <a:gd name="connsiteX6" fmla="*/ 2986920 w 3055525"/>
              <a:gd name="connsiteY6" fmla="*/ 3879022 h 4458921"/>
              <a:gd name="connsiteX7" fmla="*/ 2958639 w 3055525"/>
              <a:gd name="connsiteY7" fmla="*/ 4293801 h 4458921"/>
              <a:gd name="connsiteX8" fmla="*/ 2854945 w 3055525"/>
              <a:gd name="connsiteY8" fmla="*/ 4416350 h 4458921"/>
              <a:gd name="connsiteX9" fmla="*/ 649073 w 3055525"/>
              <a:gd name="connsiteY9" fmla="*/ 4454057 h 4458921"/>
              <a:gd name="connsiteX10" fmla="*/ 17477 w 3055525"/>
              <a:gd name="connsiteY10" fmla="*/ 4350361 h 4458921"/>
              <a:gd name="connsiteX11" fmla="*/ 45757 w 3055525"/>
              <a:gd name="connsiteY11" fmla="*/ 1965381 h 4458921"/>
              <a:gd name="connsiteX12" fmla="*/ 26903 w 3055525"/>
              <a:gd name="connsiteY12" fmla="*/ 306262 h 4458921"/>
              <a:gd name="connsiteX13" fmla="*/ 121172 w 3055525"/>
              <a:gd name="connsiteY13" fmla="*/ 42313 h 4458921"/>
              <a:gd name="connsiteX0" fmla="*/ 121172 w 3017518"/>
              <a:gd name="connsiteY0" fmla="*/ 42313 h 4458130"/>
              <a:gd name="connsiteX1" fmla="*/ 771621 w 3017518"/>
              <a:gd name="connsiteY1" fmla="*/ 14032 h 4458130"/>
              <a:gd name="connsiteX2" fmla="*/ 2449592 w 3017518"/>
              <a:gd name="connsiteY2" fmla="*/ 14032 h 4458130"/>
              <a:gd name="connsiteX3" fmla="*/ 2873798 w 3017518"/>
              <a:gd name="connsiteY3" fmla="*/ 23458 h 4458130"/>
              <a:gd name="connsiteX4" fmla="*/ 3015202 w 3017518"/>
              <a:gd name="connsiteY4" fmla="*/ 287410 h 4458130"/>
              <a:gd name="connsiteX5" fmla="*/ 3015201 w 3017518"/>
              <a:gd name="connsiteY5" fmla="*/ 1937100 h 4458130"/>
              <a:gd name="connsiteX6" fmla="*/ 2986920 w 3017518"/>
              <a:gd name="connsiteY6" fmla="*/ 3879022 h 4458130"/>
              <a:gd name="connsiteX7" fmla="*/ 2958639 w 3017518"/>
              <a:gd name="connsiteY7" fmla="*/ 4293801 h 4458130"/>
              <a:gd name="connsiteX8" fmla="*/ 2525007 w 3017518"/>
              <a:gd name="connsiteY8" fmla="*/ 4435204 h 4458130"/>
              <a:gd name="connsiteX9" fmla="*/ 649073 w 3017518"/>
              <a:gd name="connsiteY9" fmla="*/ 4454057 h 4458130"/>
              <a:gd name="connsiteX10" fmla="*/ 17477 w 3017518"/>
              <a:gd name="connsiteY10" fmla="*/ 4350361 h 4458130"/>
              <a:gd name="connsiteX11" fmla="*/ 45757 w 3017518"/>
              <a:gd name="connsiteY11" fmla="*/ 1965381 h 4458130"/>
              <a:gd name="connsiteX12" fmla="*/ 26903 w 3017518"/>
              <a:gd name="connsiteY12" fmla="*/ 306262 h 4458130"/>
              <a:gd name="connsiteX13" fmla="*/ 121172 w 3017518"/>
              <a:gd name="connsiteY13" fmla="*/ 42313 h 4458130"/>
              <a:gd name="connsiteX0" fmla="*/ 121172 w 3017518"/>
              <a:gd name="connsiteY0" fmla="*/ 42313 h 4458130"/>
              <a:gd name="connsiteX1" fmla="*/ 771621 w 3017518"/>
              <a:gd name="connsiteY1" fmla="*/ 14032 h 4458130"/>
              <a:gd name="connsiteX2" fmla="*/ 2449592 w 3017518"/>
              <a:gd name="connsiteY2" fmla="*/ 14032 h 4458130"/>
              <a:gd name="connsiteX3" fmla="*/ 2873798 w 3017518"/>
              <a:gd name="connsiteY3" fmla="*/ 23458 h 4458130"/>
              <a:gd name="connsiteX4" fmla="*/ 3015202 w 3017518"/>
              <a:gd name="connsiteY4" fmla="*/ 287410 h 4458130"/>
              <a:gd name="connsiteX5" fmla="*/ 3015201 w 3017518"/>
              <a:gd name="connsiteY5" fmla="*/ 1937100 h 4458130"/>
              <a:gd name="connsiteX6" fmla="*/ 2986920 w 3017518"/>
              <a:gd name="connsiteY6" fmla="*/ 3879022 h 4458130"/>
              <a:gd name="connsiteX7" fmla="*/ 2958639 w 3017518"/>
              <a:gd name="connsiteY7" fmla="*/ 4293801 h 4458130"/>
              <a:gd name="connsiteX8" fmla="*/ 2525007 w 3017518"/>
              <a:gd name="connsiteY8" fmla="*/ 4435204 h 4458130"/>
              <a:gd name="connsiteX9" fmla="*/ 649073 w 3017518"/>
              <a:gd name="connsiteY9" fmla="*/ 4454057 h 4458130"/>
              <a:gd name="connsiteX10" fmla="*/ 17477 w 3017518"/>
              <a:gd name="connsiteY10" fmla="*/ 4350361 h 4458130"/>
              <a:gd name="connsiteX11" fmla="*/ 45757 w 3017518"/>
              <a:gd name="connsiteY11" fmla="*/ 1965381 h 4458130"/>
              <a:gd name="connsiteX12" fmla="*/ 26903 w 3017518"/>
              <a:gd name="connsiteY12" fmla="*/ 306262 h 4458130"/>
              <a:gd name="connsiteX13" fmla="*/ 121172 w 3017518"/>
              <a:gd name="connsiteY13" fmla="*/ 42313 h 4458130"/>
              <a:gd name="connsiteX0" fmla="*/ 121172 w 3017518"/>
              <a:gd name="connsiteY0" fmla="*/ 42313 h 4459293"/>
              <a:gd name="connsiteX1" fmla="*/ 771621 w 3017518"/>
              <a:gd name="connsiteY1" fmla="*/ 14032 h 4459293"/>
              <a:gd name="connsiteX2" fmla="*/ 2449592 w 3017518"/>
              <a:gd name="connsiteY2" fmla="*/ 14032 h 4459293"/>
              <a:gd name="connsiteX3" fmla="*/ 2873798 w 3017518"/>
              <a:gd name="connsiteY3" fmla="*/ 23458 h 4459293"/>
              <a:gd name="connsiteX4" fmla="*/ 3015202 w 3017518"/>
              <a:gd name="connsiteY4" fmla="*/ 287410 h 4459293"/>
              <a:gd name="connsiteX5" fmla="*/ 3015201 w 3017518"/>
              <a:gd name="connsiteY5" fmla="*/ 1937100 h 4459293"/>
              <a:gd name="connsiteX6" fmla="*/ 2986920 w 3017518"/>
              <a:gd name="connsiteY6" fmla="*/ 3879022 h 4459293"/>
              <a:gd name="connsiteX7" fmla="*/ 2958639 w 3017518"/>
              <a:gd name="connsiteY7" fmla="*/ 4293801 h 4459293"/>
              <a:gd name="connsiteX8" fmla="*/ 2525007 w 3017518"/>
              <a:gd name="connsiteY8" fmla="*/ 4435204 h 4459293"/>
              <a:gd name="connsiteX9" fmla="*/ 649073 w 3017518"/>
              <a:gd name="connsiteY9" fmla="*/ 4454057 h 4459293"/>
              <a:gd name="connsiteX10" fmla="*/ 17477 w 3017518"/>
              <a:gd name="connsiteY10" fmla="*/ 4350361 h 4459293"/>
              <a:gd name="connsiteX11" fmla="*/ 45757 w 3017518"/>
              <a:gd name="connsiteY11" fmla="*/ 1965381 h 4459293"/>
              <a:gd name="connsiteX12" fmla="*/ 26903 w 3017518"/>
              <a:gd name="connsiteY12" fmla="*/ 306262 h 4459293"/>
              <a:gd name="connsiteX13" fmla="*/ 121172 w 3017518"/>
              <a:gd name="connsiteY13" fmla="*/ 42313 h 4459293"/>
              <a:gd name="connsiteX0" fmla="*/ 121172 w 3017518"/>
              <a:gd name="connsiteY0" fmla="*/ 42313 h 4459293"/>
              <a:gd name="connsiteX1" fmla="*/ 771621 w 3017518"/>
              <a:gd name="connsiteY1" fmla="*/ 14032 h 4459293"/>
              <a:gd name="connsiteX2" fmla="*/ 2449592 w 3017518"/>
              <a:gd name="connsiteY2" fmla="*/ 14032 h 4459293"/>
              <a:gd name="connsiteX3" fmla="*/ 2873798 w 3017518"/>
              <a:gd name="connsiteY3" fmla="*/ 23458 h 4459293"/>
              <a:gd name="connsiteX4" fmla="*/ 3015202 w 3017518"/>
              <a:gd name="connsiteY4" fmla="*/ 287410 h 4459293"/>
              <a:gd name="connsiteX5" fmla="*/ 3015201 w 3017518"/>
              <a:gd name="connsiteY5" fmla="*/ 1937100 h 4459293"/>
              <a:gd name="connsiteX6" fmla="*/ 2986920 w 3017518"/>
              <a:gd name="connsiteY6" fmla="*/ 3879022 h 4459293"/>
              <a:gd name="connsiteX7" fmla="*/ 2958639 w 3017518"/>
              <a:gd name="connsiteY7" fmla="*/ 4293801 h 4459293"/>
              <a:gd name="connsiteX8" fmla="*/ 2525007 w 3017518"/>
              <a:gd name="connsiteY8" fmla="*/ 4435204 h 4459293"/>
              <a:gd name="connsiteX9" fmla="*/ 649073 w 3017518"/>
              <a:gd name="connsiteY9" fmla="*/ 4454057 h 4459293"/>
              <a:gd name="connsiteX10" fmla="*/ 17477 w 3017518"/>
              <a:gd name="connsiteY10" fmla="*/ 4350361 h 4459293"/>
              <a:gd name="connsiteX11" fmla="*/ 45757 w 3017518"/>
              <a:gd name="connsiteY11" fmla="*/ 1965381 h 4459293"/>
              <a:gd name="connsiteX12" fmla="*/ 26903 w 3017518"/>
              <a:gd name="connsiteY12" fmla="*/ 306262 h 4459293"/>
              <a:gd name="connsiteX13" fmla="*/ 121172 w 3017518"/>
              <a:gd name="connsiteY13" fmla="*/ 42313 h 4459293"/>
              <a:gd name="connsiteX0" fmla="*/ 121172 w 3017518"/>
              <a:gd name="connsiteY0" fmla="*/ 42313 h 4459538"/>
              <a:gd name="connsiteX1" fmla="*/ 771621 w 3017518"/>
              <a:gd name="connsiteY1" fmla="*/ 14032 h 4459538"/>
              <a:gd name="connsiteX2" fmla="*/ 2449592 w 3017518"/>
              <a:gd name="connsiteY2" fmla="*/ 14032 h 4459538"/>
              <a:gd name="connsiteX3" fmla="*/ 2873798 w 3017518"/>
              <a:gd name="connsiteY3" fmla="*/ 23458 h 4459538"/>
              <a:gd name="connsiteX4" fmla="*/ 3015202 w 3017518"/>
              <a:gd name="connsiteY4" fmla="*/ 287410 h 4459538"/>
              <a:gd name="connsiteX5" fmla="*/ 3015201 w 3017518"/>
              <a:gd name="connsiteY5" fmla="*/ 1937100 h 4459538"/>
              <a:gd name="connsiteX6" fmla="*/ 2986920 w 3017518"/>
              <a:gd name="connsiteY6" fmla="*/ 3879022 h 4459538"/>
              <a:gd name="connsiteX7" fmla="*/ 2939785 w 3017518"/>
              <a:gd name="connsiteY7" fmla="*/ 4350362 h 4459538"/>
              <a:gd name="connsiteX8" fmla="*/ 2525007 w 3017518"/>
              <a:gd name="connsiteY8" fmla="*/ 4435204 h 4459538"/>
              <a:gd name="connsiteX9" fmla="*/ 649073 w 3017518"/>
              <a:gd name="connsiteY9" fmla="*/ 4454057 h 4459538"/>
              <a:gd name="connsiteX10" fmla="*/ 17477 w 3017518"/>
              <a:gd name="connsiteY10" fmla="*/ 4350361 h 4459538"/>
              <a:gd name="connsiteX11" fmla="*/ 45757 w 3017518"/>
              <a:gd name="connsiteY11" fmla="*/ 1965381 h 4459538"/>
              <a:gd name="connsiteX12" fmla="*/ 26903 w 3017518"/>
              <a:gd name="connsiteY12" fmla="*/ 306262 h 4459538"/>
              <a:gd name="connsiteX13" fmla="*/ 121172 w 3017518"/>
              <a:gd name="connsiteY13" fmla="*/ 42313 h 4459538"/>
              <a:gd name="connsiteX0" fmla="*/ 121172 w 3024103"/>
              <a:gd name="connsiteY0" fmla="*/ 38699 h 4455924"/>
              <a:gd name="connsiteX1" fmla="*/ 771621 w 3024103"/>
              <a:gd name="connsiteY1" fmla="*/ 10418 h 4455924"/>
              <a:gd name="connsiteX2" fmla="*/ 2449592 w 3024103"/>
              <a:gd name="connsiteY2" fmla="*/ 10418 h 4455924"/>
              <a:gd name="connsiteX3" fmla="*/ 2968066 w 3024103"/>
              <a:gd name="connsiteY3" fmla="*/ 57552 h 4455924"/>
              <a:gd name="connsiteX4" fmla="*/ 3015202 w 3024103"/>
              <a:gd name="connsiteY4" fmla="*/ 283796 h 4455924"/>
              <a:gd name="connsiteX5" fmla="*/ 3015201 w 3024103"/>
              <a:gd name="connsiteY5" fmla="*/ 1933486 h 4455924"/>
              <a:gd name="connsiteX6" fmla="*/ 2986920 w 3024103"/>
              <a:gd name="connsiteY6" fmla="*/ 3875408 h 4455924"/>
              <a:gd name="connsiteX7" fmla="*/ 2939785 w 3024103"/>
              <a:gd name="connsiteY7" fmla="*/ 4346748 h 4455924"/>
              <a:gd name="connsiteX8" fmla="*/ 2525007 w 3024103"/>
              <a:gd name="connsiteY8" fmla="*/ 4431590 h 4455924"/>
              <a:gd name="connsiteX9" fmla="*/ 649073 w 3024103"/>
              <a:gd name="connsiteY9" fmla="*/ 4450443 h 4455924"/>
              <a:gd name="connsiteX10" fmla="*/ 17477 w 3024103"/>
              <a:gd name="connsiteY10" fmla="*/ 4346747 h 4455924"/>
              <a:gd name="connsiteX11" fmla="*/ 45757 w 3024103"/>
              <a:gd name="connsiteY11" fmla="*/ 1961767 h 4455924"/>
              <a:gd name="connsiteX12" fmla="*/ 26903 w 3024103"/>
              <a:gd name="connsiteY12" fmla="*/ 302648 h 4455924"/>
              <a:gd name="connsiteX13" fmla="*/ 121172 w 3024103"/>
              <a:gd name="connsiteY13" fmla="*/ 38699 h 4455924"/>
              <a:gd name="connsiteX0" fmla="*/ 121172 w 3022230"/>
              <a:gd name="connsiteY0" fmla="*/ 38699 h 4455924"/>
              <a:gd name="connsiteX1" fmla="*/ 771621 w 3022230"/>
              <a:gd name="connsiteY1" fmla="*/ 10418 h 4455924"/>
              <a:gd name="connsiteX2" fmla="*/ 2449592 w 3022230"/>
              <a:gd name="connsiteY2" fmla="*/ 10418 h 4455924"/>
              <a:gd name="connsiteX3" fmla="*/ 2911505 w 3022230"/>
              <a:gd name="connsiteY3" fmla="*/ 38698 h 4455924"/>
              <a:gd name="connsiteX4" fmla="*/ 3015202 w 3022230"/>
              <a:gd name="connsiteY4" fmla="*/ 283796 h 4455924"/>
              <a:gd name="connsiteX5" fmla="*/ 3015201 w 3022230"/>
              <a:gd name="connsiteY5" fmla="*/ 1933486 h 4455924"/>
              <a:gd name="connsiteX6" fmla="*/ 2986920 w 3022230"/>
              <a:gd name="connsiteY6" fmla="*/ 3875408 h 4455924"/>
              <a:gd name="connsiteX7" fmla="*/ 2939785 w 3022230"/>
              <a:gd name="connsiteY7" fmla="*/ 4346748 h 4455924"/>
              <a:gd name="connsiteX8" fmla="*/ 2525007 w 3022230"/>
              <a:gd name="connsiteY8" fmla="*/ 4431590 h 4455924"/>
              <a:gd name="connsiteX9" fmla="*/ 649073 w 3022230"/>
              <a:gd name="connsiteY9" fmla="*/ 4450443 h 4455924"/>
              <a:gd name="connsiteX10" fmla="*/ 17477 w 3022230"/>
              <a:gd name="connsiteY10" fmla="*/ 4346747 h 4455924"/>
              <a:gd name="connsiteX11" fmla="*/ 45757 w 3022230"/>
              <a:gd name="connsiteY11" fmla="*/ 1961767 h 4455924"/>
              <a:gd name="connsiteX12" fmla="*/ 26903 w 3022230"/>
              <a:gd name="connsiteY12" fmla="*/ 302648 h 4455924"/>
              <a:gd name="connsiteX13" fmla="*/ 121172 w 3022230"/>
              <a:gd name="connsiteY13" fmla="*/ 38699 h 4455924"/>
              <a:gd name="connsiteX0" fmla="*/ 121172 w 3015201"/>
              <a:gd name="connsiteY0" fmla="*/ 42071 h 4459296"/>
              <a:gd name="connsiteX1" fmla="*/ 771621 w 3015201"/>
              <a:gd name="connsiteY1" fmla="*/ 13790 h 4459296"/>
              <a:gd name="connsiteX2" fmla="*/ 2449592 w 3015201"/>
              <a:gd name="connsiteY2" fmla="*/ 13790 h 4459296"/>
              <a:gd name="connsiteX3" fmla="*/ 2911505 w 3015201"/>
              <a:gd name="connsiteY3" fmla="*/ 42070 h 4459296"/>
              <a:gd name="connsiteX4" fmla="*/ 2986921 w 3015201"/>
              <a:gd name="connsiteY4" fmla="*/ 447424 h 4459296"/>
              <a:gd name="connsiteX5" fmla="*/ 3015201 w 3015201"/>
              <a:gd name="connsiteY5" fmla="*/ 1936858 h 4459296"/>
              <a:gd name="connsiteX6" fmla="*/ 2986920 w 3015201"/>
              <a:gd name="connsiteY6" fmla="*/ 3878780 h 4459296"/>
              <a:gd name="connsiteX7" fmla="*/ 2939785 w 3015201"/>
              <a:gd name="connsiteY7" fmla="*/ 4350120 h 4459296"/>
              <a:gd name="connsiteX8" fmla="*/ 2525007 w 3015201"/>
              <a:gd name="connsiteY8" fmla="*/ 4434962 h 4459296"/>
              <a:gd name="connsiteX9" fmla="*/ 649073 w 3015201"/>
              <a:gd name="connsiteY9" fmla="*/ 4453815 h 4459296"/>
              <a:gd name="connsiteX10" fmla="*/ 17477 w 3015201"/>
              <a:gd name="connsiteY10" fmla="*/ 4350119 h 4459296"/>
              <a:gd name="connsiteX11" fmla="*/ 45757 w 3015201"/>
              <a:gd name="connsiteY11" fmla="*/ 1965139 h 4459296"/>
              <a:gd name="connsiteX12" fmla="*/ 26903 w 3015201"/>
              <a:gd name="connsiteY12" fmla="*/ 306020 h 4459296"/>
              <a:gd name="connsiteX13" fmla="*/ 121172 w 3015201"/>
              <a:gd name="connsiteY13" fmla="*/ 42071 h 4459296"/>
              <a:gd name="connsiteX0" fmla="*/ 121172 w 3018381"/>
              <a:gd name="connsiteY0" fmla="*/ 38699 h 4455924"/>
              <a:gd name="connsiteX1" fmla="*/ 771621 w 3018381"/>
              <a:gd name="connsiteY1" fmla="*/ 10418 h 4455924"/>
              <a:gd name="connsiteX2" fmla="*/ 2449592 w 3018381"/>
              <a:gd name="connsiteY2" fmla="*/ 10418 h 4455924"/>
              <a:gd name="connsiteX3" fmla="*/ 2977493 w 3018381"/>
              <a:gd name="connsiteY3" fmla="*/ 66978 h 4455924"/>
              <a:gd name="connsiteX4" fmla="*/ 2986921 w 3018381"/>
              <a:gd name="connsiteY4" fmla="*/ 444052 h 4455924"/>
              <a:gd name="connsiteX5" fmla="*/ 3015201 w 3018381"/>
              <a:gd name="connsiteY5" fmla="*/ 1933486 h 4455924"/>
              <a:gd name="connsiteX6" fmla="*/ 2986920 w 3018381"/>
              <a:gd name="connsiteY6" fmla="*/ 3875408 h 4455924"/>
              <a:gd name="connsiteX7" fmla="*/ 2939785 w 3018381"/>
              <a:gd name="connsiteY7" fmla="*/ 4346748 h 4455924"/>
              <a:gd name="connsiteX8" fmla="*/ 2525007 w 3018381"/>
              <a:gd name="connsiteY8" fmla="*/ 4431590 h 4455924"/>
              <a:gd name="connsiteX9" fmla="*/ 649073 w 3018381"/>
              <a:gd name="connsiteY9" fmla="*/ 4450443 h 4455924"/>
              <a:gd name="connsiteX10" fmla="*/ 17477 w 3018381"/>
              <a:gd name="connsiteY10" fmla="*/ 4346747 h 4455924"/>
              <a:gd name="connsiteX11" fmla="*/ 45757 w 3018381"/>
              <a:gd name="connsiteY11" fmla="*/ 1961767 h 4455924"/>
              <a:gd name="connsiteX12" fmla="*/ 26903 w 3018381"/>
              <a:gd name="connsiteY12" fmla="*/ 302648 h 4455924"/>
              <a:gd name="connsiteX13" fmla="*/ 121172 w 3018381"/>
              <a:gd name="connsiteY13" fmla="*/ 38699 h 4455924"/>
              <a:gd name="connsiteX0" fmla="*/ 121172 w 3015201"/>
              <a:gd name="connsiteY0" fmla="*/ 39037 h 4456262"/>
              <a:gd name="connsiteX1" fmla="*/ 771621 w 3015201"/>
              <a:gd name="connsiteY1" fmla="*/ 10756 h 4456262"/>
              <a:gd name="connsiteX2" fmla="*/ 2449592 w 3015201"/>
              <a:gd name="connsiteY2" fmla="*/ 10756 h 4456262"/>
              <a:gd name="connsiteX3" fmla="*/ 2977493 w 3015201"/>
              <a:gd name="connsiteY3" fmla="*/ 67316 h 4456262"/>
              <a:gd name="connsiteX4" fmla="*/ 2986921 w 3015201"/>
              <a:gd name="connsiteY4" fmla="*/ 444390 h 4456262"/>
              <a:gd name="connsiteX5" fmla="*/ 3015201 w 3015201"/>
              <a:gd name="connsiteY5" fmla="*/ 1933824 h 4456262"/>
              <a:gd name="connsiteX6" fmla="*/ 2986920 w 3015201"/>
              <a:gd name="connsiteY6" fmla="*/ 3875746 h 4456262"/>
              <a:gd name="connsiteX7" fmla="*/ 2939785 w 3015201"/>
              <a:gd name="connsiteY7" fmla="*/ 4347086 h 4456262"/>
              <a:gd name="connsiteX8" fmla="*/ 2525007 w 3015201"/>
              <a:gd name="connsiteY8" fmla="*/ 4431928 h 4456262"/>
              <a:gd name="connsiteX9" fmla="*/ 649073 w 3015201"/>
              <a:gd name="connsiteY9" fmla="*/ 4450781 h 4456262"/>
              <a:gd name="connsiteX10" fmla="*/ 17477 w 3015201"/>
              <a:gd name="connsiteY10" fmla="*/ 4347085 h 4456262"/>
              <a:gd name="connsiteX11" fmla="*/ 45757 w 3015201"/>
              <a:gd name="connsiteY11" fmla="*/ 1962105 h 4456262"/>
              <a:gd name="connsiteX12" fmla="*/ 26903 w 3015201"/>
              <a:gd name="connsiteY12" fmla="*/ 302986 h 4456262"/>
              <a:gd name="connsiteX13" fmla="*/ 121172 w 3015201"/>
              <a:gd name="connsiteY13" fmla="*/ 39037 h 4456262"/>
              <a:gd name="connsiteX0" fmla="*/ 121172 w 3015201"/>
              <a:gd name="connsiteY0" fmla="*/ 38699 h 4455924"/>
              <a:gd name="connsiteX1" fmla="*/ 771621 w 3015201"/>
              <a:gd name="connsiteY1" fmla="*/ 10418 h 4455924"/>
              <a:gd name="connsiteX2" fmla="*/ 2449592 w 3015201"/>
              <a:gd name="connsiteY2" fmla="*/ 10418 h 4455924"/>
              <a:gd name="connsiteX3" fmla="*/ 2977493 w 3015201"/>
              <a:gd name="connsiteY3" fmla="*/ 95258 h 4455924"/>
              <a:gd name="connsiteX4" fmla="*/ 2986921 w 3015201"/>
              <a:gd name="connsiteY4" fmla="*/ 444052 h 4455924"/>
              <a:gd name="connsiteX5" fmla="*/ 3015201 w 3015201"/>
              <a:gd name="connsiteY5" fmla="*/ 1933486 h 4455924"/>
              <a:gd name="connsiteX6" fmla="*/ 2986920 w 3015201"/>
              <a:gd name="connsiteY6" fmla="*/ 3875408 h 4455924"/>
              <a:gd name="connsiteX7" fmla="*/ 2939785 w 3015201"/>
              <a:gd name="connsiteY7" fmla="*/ 4346748 h 4455924"/>
              <a:gd name="connsiteX8" fmla="*/ 2525007 w 3015201"/>
              <a:gd name="connsiteY8" fmla="*/ 4431590 h 4455924"/>
              <a:gd name="connsiteX9" fmla="*/ 649073 w 3015201"/>
              <a:gd name="connsiteY9" fmla="*/ 4450443 h 4455924"/>
              <a:gd name="connsiteX10" fmla="*/ 17477 w 3015201"/>
              <a:gd name="connsiteY10" fmla="*/ 4346747 h 4455924"/>
              <a:gd name="connsiteX11" fmla="*/ 45757 w 3015201"/>
              <a:gd name="connsiteY11" fmla="*/ 1961767 h 4455924"/>
              <a:gd name="connsiteX12" fmla="*/ 26903 w 3015201"/>
              <a:gd name="connsiteY12" fmla="*/ 302648 h 4455924"/>
              <a:gd name="connsiteX13" fmla="*/ 121172 w 3015201"/>
              <a:gd name="connsiteY13" fmla="*/ 38699 h 4455924"/>
              <a:gd name="connsiteX0" fmla="*/ 58298 w 3018315"/>
              <a:gd name="connsiteY0" fmla="*/ 48910 h 4447281"/>
              <a:gd name="connsiteX1" fmla="*/ 774735 w 3018315"/>
              <a:gd name="connsiteY1" fmla="*/ 1775 h 4447281"/>
              <a:gd name="connsiteX2" fmla="*/ 2452706 w 3018315"/>
              <a:gd name="connsiteY2" fmla="*/ 1775 h 4447281"/>
              <a:gd name="connsiteX3" fmla="*/ 2980607 w 3018315"/>
              <a:gd name="connsiteY3" fmla="*/ 86615 h 4447281"/>
              <a:gd name="connsiteX4" fmla="*/ 2990035 w 3018315"/>
              <a:gd name="connsiteY4" fmla="*/ 435409 h 4447281"/>
              <a:gd name="connsiteX5" fmla="*/ 3018315 w 3018315"/>
              <a:gd name="connsiteY5" fmla="*/ 1924843 h 4447281"/>
              <a:gd name="connsiteX6" fmla="*/ 2990034 w 3018315"/>
              <a:gd name="connsiteY6" fmla="*/ 3866765 h 4447281"/>
              <a:gd name="connsiteX7" fmla="*/ 2942899 w 3018315"/>
              <a:gd name="connsiteY7" fmla="*/ 4338105 h 4447281"/>
              <a:gd name="connsiteX8" fmla="*/ 2528121 w 3018315"/>
              <a:gd name="connsiteY8" fmla="*/ 4422947 h 4447281"/>
              <a:gd name="connsiteX9" fmla="*/ 652187 w 3018315"/>
              <a:gd name="connsiteY9" fmla="*/ 4441800 h 4447281"/>
              <a:gd name="connsiteX10" fmla="*/ 20591 w 3018315"/>
              <a:gd name="connsiteY10" fmla="*/ 4338104 h 4447281"/>
              <a:gd name="connsiteX11" fmla="*/ 48871 w 3018315"/>
              <a:gd name="connsiteY11" fmla="*/ 1953124 h 4447281"/>
              <a:gd name="connsiteX12" fmla="*/ 30017 w 3018315"/>
              <a:gd name="connsiteY12" fmla="*/ 294005 h 4447281"/>
              <a:gd name="connsiteX13" fmla="*/ 58298 w 3018315"/>
              <a:gd name="connsiteY13" fmla="*/ 48910 h 4447281"/>
              <a:gd name="connsiteX0" fmla="*/ 55184 w 3015201"/>
              <a:gd name="connsiteY0" fmla="*/ 63912 h 4462283"/>
              <a:gd name="connsiteX1" fmla="*/ 771621 w 3015201"/>
              <a:gd name="connsiteY1" fmla="*/ 16777 h 4462283"/>
              <a:gd name="connsiteX2" fmla="*/ 2449592 w 3015201"/>
              <a:gd name="connsiteY2" fmla="*/ 16777 h 4462283"/>
              <a:gd name="connsiteX3" fmla="*/ 2977493 w 3015201"/>
              <a:gd name="connsiteY3" fmla="*/ 101617 h 4462283"/>
              <a:gd name="connsiteX4" fmla="*/ 2986921 w 3015201"/>
              <a:gd name="connsiteY4" fmla="*/ 450411 h 4462283"/>
              <a:gd name="connsiteX5" fmla="*/ 3015201 w 3015201"/>
              <a:gd name="connsiteY5" fmla="*/ 1939845 h 4462283"/>
              <a:gd name="connsiteX6" fmla="*/ 2986920 w 3015201"/>
              <a:gd name="connsiteY6" fmla="*/ 3881767 h 4462283"/>
              <a:gd name="connsiteX7" fmla="*/ 2939785 w 3015201"/>
              <a:gd name="connsiteY7" fmla="*/ 4353107 h 4462283"/>
              <a:gd name="connsiteX8" fmla="*/ 2525007 w 3015201"/>
              <a:gd name="connsiteY8" fmla="*/ 4437949 h 4462283"/>
              <a:gd name="connsiteX9" fmla="*/ 649073 w 3015201"/>
              <a:gd name="connsiteY9" fmla="*/ 4456802 h 4462283"/>
              <a:gd name="connsiteX10" fmla="*/ 17477 w 3015201"/>
              <a:gd name="connsiteY10" fmla="*/ 4353106 h 4462283"/>
              <a:gd name="connsiteX11" fmla="*/ 45757 w 3015201"/>
              <a:gd name="connsiteY11" fmla="*/ 1968126 h 4462283"/>
              <a:gd name="connsiteX12" fmla="*/ 26903 w 3015201"/>
              <a:gd name="connsiteY12" fmla="*/ 309007 h 4462283"/>
              <a:gd name="connsiteX13" fmla="*/ 55184 w 3015201"/>
              <a:gd name="connsiteY13" fmla="*/ 63912 h 4462283"/>
              <a:gd name="connsiteX0" fmla="*/ 71515 w 3031532"/>
              <a:gd name="connsiteY0" fmla="*/ 59004 h 4457375"/>
              <a:gd name="connsiteX1" fmla="*/ 787952 w 3031532"/>
              <a:gd name="connsiteY1" fmla="*/ 11869 h 4457375"/>
              <a:gd name="connsiteX2" fmla="*/ 2465923 w 3031532"/>
              <a:gd name="connsiteY2" fmla="*/ 11869 h 4457375"/>
              <a:gd name="connsiteX3" fmla="*/ 2993824 w 3031532"/>
              <a:gd name="connsiteY3" fmla="*/ 96709 h 4457375"/>
              <a:gd name="connsiteX4" fmla="*/ 3003252 w 3031532"/>
              <a:gd name="connsiteY4" fmla="*/ 445503 h 4457375"/>
              <a:gd name="connsiteX5" fmla="*/ 3031532 w 3031532"/>
              <a:gd name="connsiteY5" fmla="*/ 1934937 h 4457375"/>
              <a:gd name="connsiteX6" fmla="*/ 3003251 w 3031532"/>
              <a:gd name="connsiteY6" fmla="*/ 3876859 h 4457375"/>
              <a:gd name="connsiteX7" fmla="*/ 2956116 w 3031532"/>
              <a:gd name="connsiteY7" fmla="*/ 4348199 h 4457375"/>
              <a:gd name="connsiteX8" fmla="*/ 2541338 w 3031532"/>
              <a:gd name="connsiteY8" fmla="*/ 4433041 h 4457375"/>
              <a:gd name="connsiteX9" fmla="*/ 665404 w 3031532"/>
              <a:gd name="connsiteY9" fmla="*/ 4451894 h 4457375"/>
              <a:gd name="connsiteX10" fmla="*/ 33808 w 3031532"/>
              <a:gd name="connsiteY10" fmla="*/ 4348198 h 4457375"/>
              <a:gd name="connsiteX11" fmla="*/ 62088 w 3031532"/>
              <a:gd name="connsiteY11" fmla="*/ 1963218 h 4457375"/>
              <a:gd name="connsiteX12" fmla="*/ 24380 w 3031532"/>
              <a:gd name="connsiteY12" fmla="*/ 605757 h 4457375"/>
              <a:gd name="connsiteX13" fmla="*/ 71515 w 3031532"/>
              <a:gd name="connsiteY13" fmla="*/ 59004 h 4457375"/>
              <a:gd name="connsiteX0" fmla="*/ 55855 w 3015872"/>
              <a:gd name="connsiteY0" fmla="*/ 59004 h 4457375"/>
              <a:gd name="connsiteX1" fmla="*/ 772292 w 3015872"/>
              <a:gd name="connsiteY1" fmla="*/ 11869 h 4457375"/>
              <a:gd name="connsiteX2" fmla="*/ 2450263 w 3015872"/>
              <a:gd name="connsiteY2" fmla="*/ 11869 h 4457375"/>
              <a:gd name="connsiteX3" fmla="*/ 2978164 w 3015872"/>
              <a:gd name="connsiteY3" fmla="*/ 96709 h 4457375"/>
              <a:gd name="connsiteX4" fmla="*/ 2987592 w 3015872"/>
              <a:gd name="connsiteY4" fmla="*/ 445503 h 4457375"/>
              <a:gd name="connsiteX5" fmla="*/ 3015872 w 3015872"/>
              <a:gd name="connsiteY5" fmla="*/ 1934937 h 4457375"/>
              <a:gd name="connsiteX6" fmla="*/ 2987591 w 3015872"/>
              <a:gd name="connsiteY6" fmla="*/ 3876859 h 4457375"/>
              <a:gd name="connsiteX7" fmla="*/ 2940456 w 3015872"/>
              <a:gd name="connsiteY7" fmla="*/ 4348199 h 4457375"/>
              <a:gd name="connsiteX8" fmla="*/ 2525678 w 3015872"/>
              <a:gd name="connsiteY8" fmla="*/ 4433041 h 4457375"/>
              <a:gd name="connsiteX9" fmla="*/ 649744 w 3015872"/>
              <a:gd name="connsiteY9" fmla="*/ 4451894 h 4457375"/>
              <a:gd name="connsiteX10" fmla="*/ 18148 w 3015872"/>
              <a:gd name="connsiteY10" fmla="*/ 4348198 h 4457375"/>
              <a:gd name="connsiteX11" fmla="*/ 46428 w 3015872"/>
              <a:gd name="connsiteY11" fmla="*/ 1963218 h 4457375"/>
              <a:gd name="connsiteX12" fmla="*/ 55854 w 3015872"/>
              <a:gd name="connsiteY12" fmla="*/ 605757 h 4457375"/>
              <a:gd name="connsiteX13" fmla="*/ 55855 w 3015872"/>
              <a:gd name="connsiteY13" fmla="*/ 59004 h 4457375"/>
              <a:gd name="connsiteX0" fmla="*/ 102989 w 3015872"/>
              <a:gd name="connsiteY0" fmla="*/ 59004 h 4457375"/>
              <a:gd name="connsiteX1" fmla="*/ 772292 w 3015872"/>
              <a:gd name="connsiteY1" fmla="*/ 11869 h 4457375"/>
              <a:gd name="connsiteX2" fmla="*/ 2450263 w 3015872"/>
              <a:gd name="connsiteY2" fmla="*/ 11869 h 4457375"/>
              <a:gd name="connsiteX3" fmla="*/ 2978164 w 3015872"/>
              <a:gd name="connsiteY3" fmla="*/ 96709 h 4457375"/>
              <a:gd name="connsiteX4" fmla="*/ 2987592 w 3015872"/>
              <a:gd name="connsiteY4" fmla="*/ 445503 h 4457375"/>
              <a:gd name="connsiteX5" fmla="*/ 3015872 w 3015872"/>
              <a:gd name="connsiteY5" fmla="*/ 1934937 h 4457375"/>
              <a:gd name="connsiteX6" fmla="*/ 2987591 w 3015872"/>
              <a:gd name="connsiteY6" fmla="*/ 3876859 h 4457375"/>
              <a:gd name="connsiteX7" fmla="*/ 2940456 w 3015872"/>
              <a:gd name="connsiteY7" fmla="*/ 4348199 h 4457375"/>
              <a:gd name="connsiteX8" fmla="*/ 2525678 w 3015872"/>
              <a:gd name="connsiteY8" fmla="*/ 4433041 h 4457375"/>
              <a:gd name="connsiteX9" fmla="*/ 649744 w 3015872"/>
              <a:gd name="connsiteY9" fmla="*/ 4451894 h 4457375"/>
              <a:gd name="connsiteX10" fmla="*/ 18148 w 3015872"/>
              <a:gd name="connsiteY10" fmla="*/ 4348198 h 4457375"/>
              <a:gd name="connsiteX11" fmla="*/ 46428 w 3015872"/>
              <a:gd name="connsiteY11" fmla="*/ 1963218 h 4457375"/>
              <a:gd name="connsiteX12" fmla="*/ 55854 w 3015872"/>
              <a:gd name="connsiteY12" fmla="*/ 605757 h 4457375"/>
              <a:gd name="connsiteX13" fmla="*/ 102989 w 3015872"/>
              <a:gd name="connsiteY13" fmla="*/ 59004 h 445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15872" h="4457375">
                <a:moveTo>
                  <a:pt x="102989" y="59004"/>
                </a:moveTo>
                <a:cubicBezTo>
                  <a:pt x="222395" y="-39977"/>
                  <a:pt x="371653" y="16582"/>
                  <a:pt x="772292" y="11869"/>
                </a:cubicBezTo>
                <a:lnTo>
                  <a:pt x="2450263" y="11869"/>
                </a:lnTo>
                <a:cubicBezTo>
                  <a:pt x="2800626" y="10298"/>
                  <a:pt x="2925133" y="-5423"/>
                  <a:pt x="2978164" y="96709"/>
                </a:cubicBezTo>
                <a:cubicBezTo>
                  <a:pt x="3020585" y="178407"/>
                  <a:pt x="2981307" y="139132"/>
                  <a:pt x="2987592" y="445503"/>
                </a:cubicBezTo>
                <a:cubicBezTo>
                  <a:pt x="2993877" y="751874"/>
                  <a:pt x="3012730" y="1331622"/>
                  <a:pt x="3015872" y="1934937"/>
                </a:cubicBezTo>
                <a:lnTo>
                  <a:pt x="2987591" y="3876859"/>
                </a:lnTo>
                <a:cubicBezTo>
                  <a:pt x="2987591" y="4279069"/>
                  <a:pt x="3017441" y="4255502"/>
                  <a:pt x="2940456" y="4348199"/>
                </a:cubicBezTo>
                <a:cubicBezTo>
                  <a:pt x="2863471" y="4440896"/>
                  <a:pt x="2907463" y="4415759"/>
                  <a:pt x="2525678" y="4433041"/>
                </a:cubicBezTo>
                <a:cubicBezTo>
                  <a:pt x="2143893" y="4450323"/>
                  <a:pt x="1067666" y="4466034"/>
                  <a:pt x="649744" y="4451894"/>
                </a:cubicBezTo>
                <a:cubicBezTo>
                  <a:pt x="231822" y="4437754"/>
                  <a:pt x="78419" y="4483465"/>
                  <a:pt x="18148" y="4348198"/>
                </a:cubicBezTo>
                <a:cubicBezTo>
                  <a:pt x="-33224" y="4232903"/>
                  <a:pt x="40144" y="2586958"/>
                  <a:pt x="46428" y="1963218"/>
                </a:cubicBezTo>
                <a:cubicBezTo>
                  <a:pt x="52712" y="1339478"/>
                  <a:pt x="46427" y="923126"/>
                  <a:pt x="55854" y="605757"/>
                </a:cubicBezTo>
                <a:cubicBezTo>
                  <a:pt x="65281" y="288388"/>
                  <a:pt x="-16417" y="157985"/>
                  <a:pt x="102989" y="5900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18CFE117-56F1-4B2A-9003-88223D430E01}"/>
              </a:ext>
            </a:extLst>
          </p:cNvPr>
          <p:cNvSpPr/>
          <p:nvPr/>
        </p:nvSpPr>
        <p:spPr>
          <a:xfrm>
            <a:off x="3715407" y="2743200"/>
            <a:ext cx="1205385" cy="287198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8B3124E3-07C5-4422-9C2D-00B76DEB52F7}"/>
              </a:ext>
            </a:extLst>
          </p:cNvPr>
          <p:cNvSpPr txBox="1"/>
          <p:nvPr/>
        </p:nvSpPr>
        <p:spPr>
          <a:xfrm>
            <a:off x="5999324" y="2440913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EMBEDDED SERIES RESOURCE</a:t>
            </a:r>
          </a:p>
        </p:txBody>
      </p:sp>
    </p:spTree>
    <p:extLst>
      <p:ext uri="{BB962C8B-B14F-4D97-AF65-F5344CB8AC3E}">
        <p14:creationId xmlns:p14="http://schemas.microsoft.com/office/powerpoint/2010/main" val="220906160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215</a:t>
            </a:fld>
            <a:endParaRPr lang="nb-NO"/>
          </a:p>
        </p:txBody>
      </p:sp>
      <p:pic>
        <p:nvPicPr>
          <p:cNvPr id="7" name="Bilde 6" descr="Et bilde som inneholder person, foto, poserer, tekst&#10;&#10;Automatisk generert beskrivelse">
            <a:extLst>
              <a:ext uri="{FF2B5EF4-FFF2-40B4-BE49-F238E27FC236}">
                <a16:creationId xmlns:a16="http://schemas.microsoft.com/office/drawing/2014/main" id="{AFDBAC1C-DBEF-4AA9-95CF-254866140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927"/>
            <a:ext cx="9144000" cy="489014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5518092-02DA-49FE-B5A2-594567704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769" y="2440913"/>
            <a:ext cx="5363854" cy="3785652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</a:t>
            </a:r>
            <a:b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"series": 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</a:t>
            </a:r>
            <a:b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altLang="nb-NO" sz="1600" dirty="0">
                <a:latin typeface="Consolas" panose="020B0609020204030204" pitchFamily="49" charset="0"/>
              </a:rPr>
              <a:t>: {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{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</a:t>
            </a:r>
            <a:r>
              <a:rPr lang="nb-NO" altLang="nb-NO" sz="16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r>
              <a:rPr lang="nb-NO" altLang="nb-NO" sz="1600" dirty="0">
                <a:latin typeface="Consolas" panose="020B0609020204030204" pitchFamily="49" charset="0"/>
              </a:rPr>
              <a:t>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},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"image"</a:t>
            </a:r>
            <a:r>
              <a:rPr lang="nb-NO" altLang="nb-NO" sz="1600" dirty="0">
                <a:latin typeface="Consolas" panose="020B0609020204030204" pitchFamily="49" charset="0"/>
              </a:rPr>
              <a:t>: {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</a:t>
            </a:r>
            <a:r>
              <a:rPr lang="nb-NO" altLang="nb-NO" sz="1600" dirty="0">
                <a:solidFill>
                  <a:srgbClr val="0091C4"/>
                </a:solidFill>
                <a:latin typeface="Consolas" panose="020B0609020204030204" pitchFamily="49" charset="0"/>
              </a:rPr>
              <a:t>"https://gfx.nrk.no/GKrIe1kJr"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}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},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usageRights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{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isGeoBlocked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</a:t>
            </a:r>
            <a:r>
              <a:rPr lang="nb-NO" altLang="nb-NO" sz="1600" dirty="0">
                <a:solidFill>
                  <a:srgbClr val="0091C4"/>
                </a:solidFill>
                <a:latin typeface="Consolas" panose="020B0609020204030204" pitchFamily="49" charset="0"/>
              </a:rPr>
              <a:t>false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}</a:t>
            </a:r>
            <a:endParaRPr kumimoji="0" lang="nb-NO" altLang="nb-NO" sz="16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1600" dirty="0">
                <a:latin typeface="Consolas" panose="020B0609020204030204" pitchFamily="49" charset="0"/>
              </a:rPr>
              <a:t>  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C8BEB3-3C1E-4231-84B7-7ABA0CE68DB2}"/>
              </a:ext>
            </a:extLst>
          </p:cNvPr>
          <p:cNvSpPr txBox="1">
            <a:spLocks/>
          </p:cNvSpPr>
          <p:nvPr/>
        </p:nvSpPr>
        <p:spPr>
          <a:xfrm>
            <a:off x="292955" y="-266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DESKING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BB8356BB-97AE-4F3C-A33F-8A2D6ED640CD}"/>
              </a:ext>
            </a:extLst>
          </p:cNvPr>
          <p:cNvSpPr/>
          <p:nvPr/>
        </p:nvSpPr>
        <p:spPr>
          <a:xfrm>
            <a:off x="38413" y="1232473"/>
            <a:ext cx="3015872" cy="4457375"/>
          </a:xfrm>
          <a:custGeom>
            <a:avLst/>
            <a:gdLst>
              <a:gd name="connsiteX0" fmla="*/ 18853 w 2988297"/>
              <a:gd name="connsiteY0" fmla="*/ 37708 h 4411745"/>
              <a:gd name="connsiteX1" fmla="*/ 744717 w 2988297"/>
              <a:gd name="connsiteY1" fmla="*/ 9427 h 4411745"/>
              <a:gd name="connsiteX2" fmla="*/ 2422688 w 2988297"/>
              <a:gd name="connsiteY2" fmla="*/ 9427 h 4411745"/>
              <a:gd name="connsiteX3" fmla="*/ 2846894 w 2988297"/>
              <a:gd name="connsiteY3" fmla="*/ 0 h 4411745"/>
              <a:gd name="connsiteX4" fmla="*/ 2978870 w 2988297"/>
              <a:gd name="connsiteY4" fmla="*/ 122549 h 4411745"/>
              <a:gd name="connsiteX5" fmla="*/ 2988297 w 2988297"/>
              <a:gd name="connsiteY5" fmla="*/ 1932495 h 4411745"/>
              <a:gd name="connsiteX6" fmla="*/ 2960016 w 2988297"/>
              <a:gd name="connsiteY6" fmla="*/ 3874417 h 4411745"/>
              <a:gd name="connsiteX7" fmla="*/ 2950589 w 2988297"/>
              <a:gd name="connsiteY7" fmla="*/ 4364611 h 4411745"/>
              <a:gd name="connsiteX8" fmla="*/ 2828041 w 2988297"/>
              <a:gd name="connsiteY8" fmla="*/ 4411745 h 4411745"/>
              <a:gd name="connsiteX9" fmla="*/ 37707 w 2988297"/>
              <a:gd name="connsiteY9" fmla="*/ 4411745 h 4411745"/>
              <a:gd name="connsiteX10" fmla="*/ 0 w 2988297"/>
              <a:gd name="connsiteY10" fmla="*/ 4242062 h 4411745"/>
              <a:gd name="connsiteX11" fmla="*/ 28280 w 2988297"/>
              <a:gd name="connsiteY11" fmla="*/ 1923068 h 4411745"/>
              <a:gd name="connsiteX12" fmla="*/ 18853 w 2988297"/>
              <a:gd name="connsiteY12" fmla="*/ 37708 h 4411745"/>
              <a:gd name="connsiteX0" fmla="*/ 50091 w 3019535"/>
              <a:gd name="connsiteY0" fmla="*/ 148334 h 4522371"/>
              <a:gd name="connsiteX1" fmla="*/ 775955 w 3019535"/>
              <a:gd name="connsiteY1" fmla="*/ 120053 h 4522371"/>
              <a:gd name="connsiteX2" fmla="*/ 2453926 w 3019535"/>
              <a:gd name="connsiteY2" fmla="*/ 120053 h 4522371"/>
              <a:gd name="connsiteX3" fmla="*/ 2878132 w 3019535"/>
              <a:gd name="connsiteY3" fmla="*/ 110626 h 4522371"/>
              <a:gd name="connsiteX4" fmla="*/ 3010108 w 3019535"/>
              <a:gd name="connsiteY4" fmla="*/ 233175 h 4522371"/>
              <a:gd name="connsiteX5" fmla="*/ 3019535 w 3019535"/>
              <a:gd name="connsiteY5" fmla="*/ 2043121 h 4522371"/>
              <a:gd name="connsiteX6" fmla="*/ 2991254 w 3019535"/>
              <a:gd name="connsiteY6" fmla="*/ 3985043 h 4522371"/>
              <a:gd name="connsiteX7" fmla="*/ 2981827 w 3019535"/>
              <a:gd name="connsiteY7" fmla="*/ 4475237 h 4522371"/>
              <a:gd name="connsiteX8" fmla="*/ 2859279 w 3019535"/>
              <a:gd name="connsiteY8" fmla="*/ 4522371 h 4522371"/>
              <a:gd name="connsiteX9" fmla="*/ 68945 w 3019535"/>
              <a:gd name="connsiteY9" fmla="*/ 4522371 h 4522371"/>
              <a:gd name="connsiteX10" fmla="*/ 31238 w 3019535"/>
              <a:gd name="connsiteY10" fmla="*/ 4352688 h 4522371"/>
              <a:gd name="connsiteX11" fmla="*/ 59518 w 3019535"/>
              <a:gd name="connsiteY11" fmla="*/ 2033694 h 4522371"/>
              <a:gd name="connsiteX12" fmla="*/ 50091 w 3019535"/>
              <a:gd name="connsiteY12" fmla="*/ 148334 h 4522371"/>
              <a:gd name="connsiteX0" fmla="*/ 106519 w 3075963"/>
              <a:gd name="connsiteY0" fmla="*/ 77443 h 4451480"/>
              <a:gd name="connsiteX1" fmla="*/ 832383 w 3075963"/>
              <a:gd name="connsiteY1" fmla="*/ 49162 h 4451480"/>
              <a:gd name="connsiteX2" fmla="*/ 2510354 w 3075963"/>
              <a:gd name="connsiteY2" fmla="*/ 49162 h 4451480"/>
              <a:gd name="connsiteX3" fmla="*/ 2934560 w 3075963"/>
              <a:gd name="connsiteY3" fmla="*/ 39735 h 4451480"/>
              <a:gd name="connsiteX4" fmla="*/ 3066536 w 3075963"/>
              <a:gd name="connsiteY4" fmla="*/ 162284 h 4451480"/>
              <a:gd name="connsiteX5" fmla="*/ 3075963 w 3075963"/>
              <a:gd name="connsiteY5" fmla="*/ 1972230 h 4451480"/>
              <a:gd name="connsiteX6" fmla="*/ 3047682 w 3075963"/>
              <a:gd name="connsiteY6" fmla="*/ 3914152 h 4451480"/>
              <a:gd name="connsiteX7" fmla="*/ 3038255 w 3075963"/>
              <a:gd name="connsiteY7" fmla="*/ 4404346 h 4451480"/>
              <a:gd name="connsiteX8" fmla="*/ 2915707 w 3075963"/>
              <a:gd name="connsiteY8" fmla="*/ 4451480 h 4451480"/>
              <a:gd name="connsiteX9" fmla="*/ 125373 w 3075963"/>
              <a:gd name="connsiteY9" fmla="*/ 4451480 h 4451480"/>
              <a:gd name="connsiteX10" fmla="*/ 87666 w 3075963"/>
              <a:gd name="connsiteY10" fmla="*/ 4281797 h 4451480"/>
              <a:gd name="connsiteX11" fmla="*/ 115946 w 3075963"/>
              <a:gd name="connsiteY11" fmla="*/ 1962803 h 4451480"/>
              <a:gd name="connsiteX12" fmla="*/ 106519 w 3075963"/>
              <a:gd name="connsiteY12" fmla="*/ 77443 h 4451480"/>
              <a:gd name="connsiteX0" fmla="*/ 108233 w 3077677"/>
              <a:gd name="connsiteY0" fmla="*/ 77443 h 4451480"/>
              <a:gd name="connsiteX1" fmla="*/ 834097 w 3077677"/>
              <a:gd name="connsiteY1" fmla="*/ 49162 h 4451480"/>
              <a:gd name="connsiteX2" fmla="*/ 2512068 w 3077677"/>
              <a:gd name="connsiteY2" fmla="*/ 49162 h 4451480"/>
              <a:gd name="connsiteX3" fmla="*/ 2936274 w 3077677"/>
              <a:gd name="connsiteY3" fmla="*/ 39735 h 4451480"/>
              <a:gd name="connsiteX4" fmla="*/ 3068250 w 3077677"/>
              <a:gd name="connsiteY4" fmla="*/ 162284 h 4451480"/>
              <a:gd name="connsiteX5" fmla="*/ 3077677 w 3077677"/>
              <a:gd name="connsiteY5" fmla="*/ 1972230 h 4451480"/>
              <a:gd name="connsiteX6" fmla="*/ 3049396 w 3077677"/>
              <a:gd name="connsiteY6" fmla="*/ 3914152 h 4451480"/>
              <a:gd name="connsiteX7" fmla="*/ 3039969 w 3077677"/>
              <a:gd name="connsiteY7" fmla="*/ 4404346 h 4451480"/>
              <a:gd name="connsiteX8" fmla="*/ 2917421 w 3077677"/>
              <a:gd name="connsiteY8" fmla="*/ 4451480 h 4451480"/>
              <a:gd name="connsiteX9" fmla="*/ 127087 w 3077677"/>
              <a:gd name="connsiteY9" fmla="*/ 4451480 h 4451480"/>
              <a:gd name="connsiteX10" fmla="*/ 89380 w 3077677"/>
              <a:gd name="connsiteY10" fmla="*/ 4281797 h 4451480"/>
              <a:gd name="connsiteX11" fmla="*/ 117660 w 3077677"/>
              <a:gd name="connsiteY11" fmla="*/ 1962803 h 4451480"/>
              <a:gd name="connsiteX12" fmla="*/ 4538 w 3077677"/>
              <a:gd name="connsiteY12" fmla="*/ 341392 h 4451480"/>
              <a:gd name="connsiteX13" fmla="*/ 108233 w 3077677"/>
              <a:gd name="connsiteY13" fmla="*/ 77443 h 4451480"/>
              <a:gd name="connsiteX0" fmla="*/ 103695 w 3073139"/>
              <a:gd name="connsiteY0" fmla="*/ 77443 h 4451480"/>
              <a:gd name="connsiteX1" fmla="*/ 829559 w 3073139"/>
              <a:gd name="connsiteY1" fmla="*/ 49162 h 4451480"/>
              <a:gd name="connsiteX2" fmla="*/ 2507530 w 3073139"/>
              <a:gd name="connsiteY2" fmla="*/ 49162 h 4451480"/>
              <a:gd name="connsiteX3" fmla="*/ 2931736 w 3073139"/>
              <a:gd name="connsiteY3" fmla="*/ 39735 h 4451480"/>
              <a:gd name="connsiteX4" fmla="*/ 3063712 w 3073139"/>
              <a:gd name="connsiteY4" fmla="*/ 162284 h 4451480"/>
              <a:gd name="connsiteX5" fmla="*/ 3073139 w 3073139"/>
              <a:gd name="connsiteY5" fmla="*/ 1972230 h 4451480"/>
              <a:gd name="connsiteX6" fmla="*/ 3044858 w 3073139"/>
              <a:gd name="connsiteY6" fmla="*/ 3914152 h 4451480"/>
              <a:gd name="connsiteX7" fmla="*/ 3035431 w 3073139"/>
              <a:gd name="connsiteY7" fmla="*/ 4404346 h 4451480"/>
              <a:gd name="connsiteX8" fmla="*/ 2912883 w 3073139"/>
              <a:gd name="connsiteY8" fmla="*/ 4451480 h 4451480"/>
              <a:gd name="connsiteX9" fmla="*/ 122549 w 3073139"/>
              <a:gd name="connsiteY9" fmla="*/ 4451480 h 4451480"/>
              <a:gd name="connsiteX10" fmla="*/ 84842 w 3073139"/>
              <a:gd name="connsiteY10" fmla="*/ 4281797 h 4451480"/>
              <a:gd name="connsiteX11" fmla="*/ 113122 w 3073139"/>
              <a:gd name="connsiteY11" fmla="*/ 1962803 h 4451480"/>
              <a:gd name="connsiteX12" fmla="*/ 0 w 3073139"/>
              <a:gd name="connsiteY12" fmla="*/ 341392 h 4451480"/>
              <a:gd name="connsiteX13" fmla="*/ 103695 w 3073139"/>
              <a:gd name="connsiteY13" fmla="*/ 77443 h 4451480"/>
              <a:gd name="connsiteX0" fmla="*/ 52107 w 3021551"/>
              <a:gd name="connsiteY0" fmla="*/ 37708 h 4411745"/>
              <a:gd name="connsiteX1" fmla="*/ 777971 w 3021551"/>
              <a:gd name="connsiteY1" fmla="*/ 9427 h 4411745"/>
              <a:gd name="connsiteX2" fmla="*/ 2455942 w 3021551"/>
              <a:gd name="connsiteY2" fmla="*/ 9427 h 4411745"/>
              <a:gd name="connsiteX3" fmla="*/ 2880148 w 3021551"/>
              <a:gd name="connsiteY3" fmla="*/ 0 h 4411745"/>
              <a:gd name="connsiteX4" fmla="*/ 3012124 w 3021551"/>
              <a:gd name="connsiteY4" fmla="*/ 122549 h 4411745"/>
              <a:gd name="connsiteX5" fmla="*/ 3021551 w 3021551"/>
              <a:gd name="connsiteY5" fmla="*/ 1932495 h 4411745"/>
              <a:gd name="connsiteX6" fmla="*/ 2993270 w 3021551"/>
              <a:gd name="connsiteY6" fmla="*/ 3874417 h 4411745"/>
              <a:gd name="connsiteX7" fmla="*/ 2983843 w 3021551"/>
              <a:gd name="connsiteY7" fmla="*/ 4364611 h 4411745"/>
              <a:gd name="connsiteX8" fmla="*/ 2861295 w 3021551"/>
              <a:gd name="connsiteY8" fmla="*/ 4411745 h 4411745"/>
              <a:gd name="connsiteX9" fmla="*/ 70961 w 3021551"/>
              <a:gd name="connsiteY9" fmla="*/ 4411745 h 4411745"/>
              <a:gd name="connsiteX10" fmla="*/ 33254 w 3021551"/>
              <a:gd name="connsiteY10" fmla="*/ 4242062 h 4411745"/>
              <a:gd name="connsiteX11" fmla="*/ 61534 w 3021551"/>
              <a:gd name="connsiteY11" fmla="*/ 1923068 h 4411745"/>
              <a:gd name="connsiteX12" fmla="*/ 33253 w 3021551"/>
              <a:gd name="connsiteY12" fmla="*/ 301657 h 4411745"/>
              <a:gd name="connsiteX13" fmla="*/ 52107 w 3021551"/>
              <a:gd name="connsiteY13" fmla="*/ 37708 h 4411745"/>
              <a:gd name="connsiteX0" fmla="*/ 94269 w 2988298"/>
              <a:gd name="connsiteY0" fmla="*/ 23159 h 4416050"/>
              <a:gd name="connsiteX1" fmla="*/ 744718 w 2988298"/>
              <a:gd name="connsiteY1" fmla="*/ 13732 h 4416050"/>
              <a:gd name="connsiteX2" fmla="*/ 2422689 w 2988298"/>
              <a:gd name="connsiteY2" fmla="*/ 13732 h 4416050"/>
              <a:gd name="connsiteX3" fmla="*/ 2846895 w 2988298"/>
              <a:gd name="connsiteY3" fmla="*/ 4305 h 4416050"/>
              <a:gd name="connsiteX4" fmla="*/ 2978871 w 2988298"/>
              <a:gd name="connsiteY4" fmla="*/ 126854 h 4416050"/>
              <a:gd name="connsiteX5" fmla="*/ 2988298 w 2988298"/>
              <a:gd name="connsiteY5" fmla="*/ 1936800 h 4416050"/>
              <a:gd name="connsiteX6" fmla="*/ 2960017 w 2988298"/>
              <a:gd name="connsiteY6" fmla="*/ 3878722 h 4416050"/>
              <a:gd name="connsiteX7" fmla="*/ 2950590 w 2988298"/>
              <a:gd name="connsiteY7" fmla="*/ 4368916 h 4416050"/>
              <a:gd name="connsiteX8" fmla="*/ 2828042 w 2988298"/>
              <a:gd name="connsiteY8" fmla="*/ 4416050 h 4416050"/>
              <a:gd name="connsiteX9" fmla="*/ 37708 w 2988298"/>
              <a:gd name="connsiteY9" fmla="*/ 4416050 h 4416050"/>
              <a:gd name="connsiteX10" fmla="*/ 1 w 2988298"/>
              <a:gd name="connsiteY10" fmla="*/ 4246367 h 4416050"/>
              <a:gd name="connsiteX11" fmla="*/ 28281 w 2988298"/>
              <a:gd name="connsiteY11" fmla="*/ 1927373 h 4416050"/>
              <a:gd name="connsiteX12" fmla="*/ 0 w 2988298"/>
              <a:gd name="connsiteY12" fmla="*/ 305962 h 4416050"/>
              <a:gd name="connsiteX13" fmla="*/ 94269 w 2988298"/>
              <a:gd name="connsiteY13" fmla="*/ 23159 h 4416050"/>
              <a:gd name="connsiteX0" fmla="*/ 94269 w 2988298"/>
              <a:gd name="connsiteY0" fmla="*/ 18854 h 4411745"/>
              <a:gd name="connsiteX1" fmla="*/ 744718 w 2988298"/>
              <a:gd name="connsiteY1" fmla="*/ 9427 h 4411745"/>
              <a:gd name="connsiteX2" fmla="*/ 2422689 w 2988298"/>
              <a:gd name="connsiteY2" fmla="*/ 9427 h 4411745"/>
              <a:gd name="connsiteX3" fmla="*/ 2846895 w 2988298"/>
              <a:gd name="connsiteY3" fmla="*/ 0 h 4411745"/>
              <a:gd name="connsiteX4" fmla="*/ 2978871 w 2988298"/>
              <a:gd name="connsiteY4" fmla="*/ 122549 h 4411745"/>
              <a:gd name="connsiteX5" fmla="*/ 2988298 w 2988298"/>
              <a:gd name="connsiteY5" fmla="*/ 1932495 h 4411745"/>
              <a:gd name="connsiteX6" fmla="*/ 2960017 w 2988298"/>
              <a:gd name="connsiteY6" fmla="*/ 3874417 h 4411745"/>
              <a:gd name="connsiteX7" fmla="*/ 2950590 w 2988298"/>
              <a:gd name="connsiteY7" fmla="*/ 4364611 h 4411745"/>
              <a:gd name="connsiteX8" fmla="*/ 2828042 w 2988298"/>
              <a:gd name="connsiteY8" fmla="*/ 4411745 h 4411745"/>
              <a:gd name="connsiteX9" fmla="*/ 37708 w 2988298"/>
              <a:gd name="connsiteY9" fmla="*/ 4411745 h 4411745"/>
              <a:gd name="connsiteX10" fmla="*/ 1 w 2988298"/>
              <a:gd name="connsiteY10" fmla="*/ 4242062 h 4411745"/>
              <a:gd name="connsiteX11" fmla="*/ 28281 w 2988298"/>
              <a:gd name="connsiteY11" fmla="*/ 1923068 h 4411745"/>
              <a:gd name="connsiteX12" fmla="*/ 0 w 2988298"/>
              <a:gd name="connsiteY12" fmla="*/ 301657 h 4411745"/>
              <a:gd name="connsiteX13" fmla="*/ 94269 w 2988298"/>
              <a:gd name="connsiteY13" fmla="*/ 18854 h 4411745"/>
              <a:gd name="connsiteX0" fmla="*/ 94269 w 2988298"/>
              <a:gd name="connsiteY0" fmla="*/ 73830 h 4466721"/>
              <a:gd name="connsiteX1" fmla="*/ 744718 w 2988298"/>
              <a:gd name="connsiteY1" fmla="*/ 64403 h 4466721"/>
              <a:gd name="connsiteX2" fmla="*/ 2422689 w 2988298"/>
              <a:gd name="connsiteY2" fmla="*/ 64403 h 4466721"/>
              <a:gd name="connsiteX3" fmla="*/ 2846895 w 2988298"/>
              <a:gd name="connsiteY3" fmla="*/ 54976 h 4466721"/>
              <a:gd name="connsiteX4" fmla="*/ 2978871 w 2988298"/>
              <a:gd name="connsiteY4" fmla="*/ 177525 h 4466721"/>
              <a:gd name="connsiteX5" fmla="*/ 2988298 w 2988298"/>
              <a:gd name="connsiteY5" fmla="*/ 1987471 h 4466721"/>
              <a:gd name="connsiteX6" fmla="*/ 2960017 w 2988298"/>
              <a:gd name="connsiteY6" fmla="*/ 3929393 h 4466721"/>
              <a:gd name="connsiteX7" fmla="*/ 2950590 w 2988298"/>
              <a:gd name="connsiteY7" fmla="*/ 4419587 h 4466721"/>
              <a:gd name="connsiteX8" fmla="*/ 2828042 w 2988298"/>
              <a:gd name="connsiteY8" fmla="*/ 4466721 h 4466721"/>
              <a:gd name="connsiteX9" fmla="*/ 37708 w 2988298"/>
              <a:gd name="connsiteY9" fmla="*/ 4466721 h 4466721"/>
              <a:gd name="connsiteX10" fmla="*/ 1 w 2988298"/>
              <a:gd name="connsiteY10" fmla="*/ 4297038 h 4466721"/>
              <a:gd name="connsiteX11" fmla="*/ 28281 w 2988298"/>
              <a:gd name="connsiteY11" fmla="*/ 1978044 h 4466721"/>
              <a:gd name="connsiteX12" fmla="*/ 0 w 2988298"/>
              <a:gd name="connsiteY12" fmla="*/ 356633 h 4466721"/>
              <a:gd name="connsiteX13" fmla="*/ 94269 w 2988298"/>
              <a:gd name="connsiteY13" fmla="*/ 73830 h 4466721"/>
              <a:gd name="connsiteX0" fmla="*/ 94269 w 2988298"/>
              <a:gd name="connsiteY0" fmla="*/ 74188 h 4467079"/>
              <a:gd name="connsiteX1" fmla="*/ 744718 w 2988298"/>
              <a:gd name="connsiteY1" fmla="*/ 64761 h 4467079"/>
              <a:gd name="connsiteX2" fmla="*/ 2422689 w 2988298"/>
              <a:gd name="connsiteY2" fmla="*/ 64761 h 4467079"/>
              <a:gd name="connsiteX3" fmla="*/ 2846895 w 2988298"/>
              <a:gd name="connsiteY3" fmla="*/ 55334 h 4467079"/>
              <a:gd name="connsiteX4" fmla="*/ 2978871 w 2988298"/>
              <a:gd name="connsiteY4" fmla="*/ 177883 h 4467079"/>
              <a:gd name="connsiteX5" fmla="*/ 2988298 w 2988298"/>
              <a:gd name="connsiteY5" fmla="*/ 1987829 h 4467079"/>
              <a:gd name="connsiteX6" fmla="*/ 2960017 w 2988298"/>
              <a:gd name="connsiteY6" fmla="*/ 3929751 h 4467079"/>
              <a:gd name="connsiteX7" fmla="*/ 2950590 w 2988298"/>
              <a:gd name="connsiteY7" fmla="*/ 4419945 h 4467079"/>
              <a:gd name="connsiteX8" fmla="*/ 2828042 w 2988298"/>
              <a:gd name="connsiteY8" fmla="*/ 4467079 h 4467079"/>
              <a:gd name="connsiteX9" fmla="*/ 37708 w 2988298"/>
              <a:gd name="connsiteY9" fmla="*/ 4467079 h 4467079"/>
              <a:gd name="connsiteX10" fmla="*/ 1 w 2988298"/>
              <a:gd name="connsiteY10" fmla="*/ 4297396 h 4467079"/>
              <a:gd name="connsiteX11" fmla="*/ 28281 w 2988298"/>
              <a:gd name="connsiteY11" fmla="*/ 1978402 h 4467079"/>
              <a:gd name="connsiteX12" fmla="*/ 0 w 2988298"/>
              <a:gd name="connsiteY12" fmla="*/ 356991 h 4467079"/>
              <a:gd name="connsiteX13" fmla="*/ 94269 w 2988298"/>
              <a:gd name="connsiteY13" fmla="*/ 74188 h 4467079"/>
              <a:gd name="connsiteX0" fmla="*/ 94269 w 3165685"/>
              <a:gd name="connsiteY0" fmla="*/ 32749 h 4425640"/>
              <a:gd name="connsiteX1" fmla="*/ 744718 w 3165685"/>
              <a:gd name="connsiteY1" fmla="*/ 23322 h 4425640"/>
              <a:gd name="connsiteX2" fmla="*/ 2422689 w 3165685"/>
              <a:gd name="connsiteY2" fmla="*/ 23322 h 4425640"/>
              <a:gd name="connsiteX3" fmla="*/ 2846895 w 3165685"/>
              <a:gd name="connsiteY3" fmla="*/ 13895 h 4425640"/>
              <a:gd name="connsiteX4" fmla="*/ 2978871 w 3165685"/>
              <a:gd name="connsiteY4" fmla="*/ 136444 h 4425640"/>
              <a:gd name="connsiteX5" fmla="*/ 2988298 w 3165685"/>
              <a:gd name="connsiteY5" fmla="*/ 1946390 h 4425640"/>
              <a:gd name="connsiteX6" fmla="*/ 2960017 w 3165685"/>
              <a:gd name="connsiteY6" fmla="*/ 3888312 h 4425640"/>
              <a:gd name="connsiteX7" fmla="*/ 2950590 w 3165685"/>
              <a:gd name="connsiteY7" fmla="*/ 4378506 h 4425640"/>
              <a:gd name="connsiteX8" fmla="*/ 2828042 w 3165685"/>
              <a:gd name="connsiteY8" fmla="*/ 4425640 h 4425640"/>
              <a:gd name="connsiteX9" fmla="*/ 37708 w 3165685"/>
              <a:gd name="connsiteY9" fmla="*/ 4425640 h 4425640"/>
              <a:gd name="connsiteX10" fmla="*/ 1 w 3165685"/>
              <a:gd name="connsiteY10" fmla="*/ 4255957 h 4425640"/>
              <a:gd name="connsiteX11" fmla="*/ 28281 w 3165685"/>
              <a:gd name="connsiteY11" fmla="*/ 1936963 h 4425640"/>
              <a:gd name="connsiteX12" fmla="*/ 0 w 3165685"/>
              <a:gd name="connsiteY12" fmla="*/ 315552 h 4425640"/>
              <a:gd name="connsiteX13" fmla="*/ 94269 w 3165685"/>
              <a:gd name="connsiteY13" fmla="*/ 32749 h 4425640"/>
              <a:gd name="connsiteX0" fmla="*/ 94269 w 3023299"/>
              <a:gd name="connsiteY0" fmla="*/ 45421 h 4438312"/>
              <a:gd name="connsiteX1" fmla="*/ 744718 w 3023299"/>
              <a:gd name="connsiteY1" fmla="*/ 35994 h 4438312"/>
              <a:gd name="connsiteX2" fmla="*/ 2422689 w 3023299"/>
              <a:gd name="connsiteY2" fmla="*/ 35994 h 4438312"/>
              <a:gd name="connsiteX3" fmla="*/ 2846895 w 3023299"/>
              <a:gd name="connsiteY3" fmla="*/ 26567 h 4438312"/>
              <a:gd name="connsiteX4" fmla="*/ 2978871 w 3023299"/>
              <a:gd name="connsiteY4" fmla="*/ 149116 h 4438312"/>
              <a:gd name="connsiteX5" fmla="*/ 2988298 w 3023299"/>
              <a:gd name="connsiteY5" fmla="*/ 1959062 h 4438312"/>
              <a:gd name="connsiteX6" fmla="*/ 2960017 w 3023299"/>
              <a:gd name="connsiteY6" fmla="*/ 3900984 h 4438312"/>
              <a:gd name="connsiteX7" fmla="*/ 2950590 w 3023299"/>
              <a:gd name="connsiteY7" fmla="*/ 4391178 h 4438312"/>
              <a:gd name="connsiteX8" fmla="*/ 2828042 w 3023299"/>
              <a:gd name="connsiteY8" fmla="*/ 4438312 h 4438312"/>
              <a:gd name="connsiteX9" fmla="*/ 37708 w 3023299"/>
              <a:gd name="connsiteY9" fmla="*/ 4438312 h 4438312"/>
              <a:gd name="connsiteX10" fmla="*/ 1 w 3023299"/>
              <a:gd name="connsiteY10" fmla="*/ 4268629 h 4438312"/>
              <a:gd name="connsiteX11" fmla="*/ 28281 w 3023299"/>
              <a:gd name="connsiteY11" fmla="*/ 1949635 h 4438312"/>
              <a:gd name="connsiteX12" fmla="*/ 0 w 3023299"/>
              <a:gd name="connsiteY12" fmla="*/ 328224 h 4438312"/>
              <a:gd name="connsiteX13" fmla="*/ 94269 w 3023299"/>
              <a:gd name="connsiteY13" fmla="*/ 45421 h 4438312"/>
              <a:gd name="connsiteX0" fmla="*/ 94269 w 3023139"/>
              <a:gd name="connsiteY0" fmla="*/ 25563 h 4418454"/>
              <a:gd name="connsiteX1" fmla="*/ 744718 w 3023139"/>
              <a:gd name="connsiteY1" fmla="*/ 16136 h 4418454"/>
              <a:gd name="connsiteX2" fmla="*/ 2422689 w 3023139"/>
              <a:gd name="connsiteY2" fmla="*/ 16136 h 4418454"/>
              <a:gd name="connsiteX3" fmla="*/ 2846895 w 3023139"/>
              <a:gd name="connsiteY3" fmla="*/ 6709 h 4418454"/>
              <a:gd name="connsiteX4" fmla="*/ 2978871 w 3023139"/>
              <a:gd name="connsiteY4" fmla="*/ 129258 h 4418454"/>
              <a:gd name="connsiteX5" fmla="*/ 2988298 w 3023139"/>
              <a:gd name="connsiteY5" fmla="*/ 1939204 h 4418454"/>
              <a:gd name="connsiteX6" fmla="*/ 2960017 w 3023139"/>
              <a:gd name="connsiteY6" fmla="*/ 3881126 h 4418454"/>
              <a:gd name="connsiteX7" fmla="*/ 2950590 w 3023139"/>
              <a:gd name="connsiteY7" fmla="*/ 4371320 h 4418454"/>
              <a:gd name="connsiteX8" fmla="*/ 2828042 w 3023139"/>
              <a:gd name="connsiteY8" fmla="*/ 4418454 h 4418454"/>
              <a:gd name="connsiteX9" fmla="*/ 37708 w 3023139"/>
              <a:gd name="connsiteY9" fmla="*/ 4418454 h 4418454"/>
              <a:gd name="connsiteX10" fmla="*/ 1 w 3023139"/>
              <a:gd name="connsiteY10" fmla="*/ 4248771 h 4418454"/>
              <a:gd name="connsiteX11" fmla="*/ 28281 w 3023139"/>
              <a:gd name="connsiteY11" fmla="*/ 1929777 h 4418454"/>
              <a:gd name="connsiteX12" fmla="*/ 0 w 3023139"/>
              <a:gd name="connsiteY12" fmla="*/ 308366 h 4418454"/>
              <a:gd name="connsiteX13" fmla="*/ 94269 w 3023139"/>
              <a:gd name="connsiteY13" fmla="*/ 25563 h 4418454"/>
              <a:gd name="connsiteX0" fmla="*/ 94269 w 2998136"/>
              <a:gd name="connsiteY0" fmla="*/ 25563 h 4418454"/>
              <a:gd name="connsiteX1" fmla="*/ 744718 w 2998136"/>
              <a:gd name="connsiteY1" fmla="*/ 16136 h 4418454"/>
              <a:gd name="connsiteX2" fmla="*/ 2422689 w 2998136"/>
              <a:gd name="connsiteY2" fmla="*/ 16136 h 4418454"/>
              <a:gd name="connsiteX3" fmla="*/ 2846895 w 2998136"/>
              <a:gd name="connsiteY3" fmla="*/ 6709 h 4418454"/>
              <a:gd name="connsiteX4" fmla="*/ 2978871 w 2998136"/>
              <a:gd name="connsiteY4" fmla="*/ 129258 h 4418454"/>
              <a:gd name="connsiteX5" fmla="*/ 2988298 w 2998136"/>
              <a:gd name="connsiteY5" fmla="*/ 1939204 h 4418454"/>
              <a:gd name="connsiteX6" fmla="*/ 2960017 w 2998136"/>
              <a:gd name="connsiteY6" fmla="*/ 3881126 h 4418454"/>
              <a:gd name="connsiteX7" fmla="*/ 2950590 w 2998136"/>
              <a:gd name="connsiteY7" fmla="*/ 4371320 h 4418454"/>
              <a:gd name="connsiteX8" fmla="*/ 2828042 w 2998136"/>
              <a:gd name="connsiteY8" fmla="*/ 4418454 h 4418454"/>
              <a:gd name="connsiteX9" fmla="*/ 37708 w 2998136"/>
              <a:gd name="connsiteY9" fmla="*/ 4418454 h 4418454"/>
              <a:gd name="connsiteX10" fmla="*/ 1 w 2998136"/>
              <a:gd name="connsiteY10" fmla="*/ 4248771 h 4418454"/>
              <a:gd name="connsiteX11" fmla="*/ 28281 w 2998136"/>
              <a:gd name="connsiteY11" fmla="*/ 1929777 h 4418454"/>
              <a:gd name="connsiteX12" fmla="*/ 0 w 2998136"/>
              <a:gd name="connsiteY12" fmla="*/ 308366 h 4418454"/>
              <a:gd name="connsiteX13" fmla="*/ 94269 w 2998136"/>
              <a:gd name="connsiteY13" fmla="*/ 25563 h 4418454"/>
              <a:gd name="connsiteX0" fmla="*/ 94269 w 3020195"/>
              <a:gd name="connsiteY0" fmla="*/ 31002 h 4423893"/>
              <a:gd name="connsiteX1" fmla="*/ 744718 w 3020195"/>
              <a:gd name="connsiteY1" fmla="*/ 21575 h 4423893"/>
              <a:gd name="connsiteX2" fmla="*/ 2422689 w 3020195"/>
              <a:gd name="connsiteY2" fmla="*/ 21575 h 4423893"/>
              <a:gd name="connsiteX3" fmla="*/ 2846895 w 3020195"/>
              <a:gd name="connsiteY3" fmla="*/ 12148 h 4423893"/>
              <a:gd name="connsiteX4" fmla="*/ 3007152 w 3020195"/>
              <a:gd name="connsiteY4" fmla="*/ 210112 h 4423893"/>
              <a:gd name="connsiteX5" fmla="*/ 2988298 w 3020195"/>
              <a:gd name="connsiteY5" fmla="*/ 1944643 h 4423893"/>
              <a:gd name="connsiteX6" fmla="*/ 2960017 w 3020195"/>
              <a:gd name="connsiteY6" fmla="*/ 3886565 h 4423893"/>
              <a:gd name="connsiteX7" fmla="*/ 2950590 w 3020195"/>
              <a:gd name="connsiteY7" fmla="*/ 4376759 h 4423893"/>
              <a:gd name="connsiteX8" fmla="*/ 2828042 w 3020195"/>
              <a:gd name="connsiteY8" fmla="*/ 4423893 h 4423893"/>
              <a:gd name="connsiteX9" fmla="*/ 37708 w 3020195"/>
              <a:gd name="connsiteY9" fmla="*/ 4423893 h 4423893"/>
              <a:gd name="connsiteX10" fmla="*/ 1 w 3020195"/>
              <a:gd name="connsiteY10" fmla="*/ 4254210 h 4423893"/>
              <a:gd name="connsiteX11" fmla="*/ 28281 w 3020195"/>
              <a:gd name="connsiteY11" fmla="*/ 1935216 h 4423893"/>
              <a:gd name="connsiteX12" fmla="*/ 0 w 3020195"/>
              <a:gd name="connsiteY12" fmla="*/ 313805 h 4423893"/>
              <a:gd name="connsiteX13" fmla="*/ 94269 w 3020195"/>
              <a:gd name="connsiteY13" fmla="*/ 31002 h 4423893"/>
              <a:gd name="connsiteX0" fmla="*/ 94269 w 3012603"/>
              <a:gd name="connsiteY0" fmla="*/ 31002 h 4423893"/>
              <a:gd name="connsiteX1" fmla="*/ 744718 w 3012603"/>
              <a:gd name="connsiteY1" fmla="*/ 21575 h 4423893"/>
              <a:gd name="connsiteX2" fmla="*/ 2422689 w 3012603"/>
              <a:gd name="connsiteY2" fmla="*/ 21575 h 4423893"/>
              <a:gd name="connsiteX3" fmla="*/ 2846895 w 3012603"/>
              <a:gd name="connsiteY3" fmla="*/ 12148 h 4423893"/>
              <a:gd name="connsiteX4" fmla="*/ 3007152 w 3012603"/>
              <a:gd name="connsiteY4" fmla="*/ 210112 h 4423893"/>
              <a:gd name="connsiteX5" fmla="*/ 2988298 w 3012603"/>
              <a:gd name="connsiteY5" fmla="*/ 1944643 h 4423893"/>
              <a:gd name="connsiteX6" fmla="*/ 2960017 w 3012603"/>
              <a:gd name="connsiteY6" fmla="*/ 3886565 h 4423893"/>
              <a:gd name="connsiteX7" fmla="*/ 2950590 w 3012603"/>
              <a:gd name="connsiteY7" fmla="*/ 4376759 h 4423893"/>
              <a:gd name="connsiteX8" fmla="*/ 2828042 w 3012603"/>
              <a:gd name="connsiteY8" fmla="*/ 4423893 h 4423893"/>
              <a:gd name="connsiteX9" fmla="*/ 37708 w 3012603"/>
              <a:gd name="connsiteY9" fmla="*/ 4423893 h 4423893"/>
              <a:gd name="connsiteX10" fmla="*/ 1 w 3012603"/>
              <a:gd name="connsiteY10" fmla="*/ 4254210 h 4423893"/>
              <a:gd name="connsiteX11" fmla="*/ 28281 w 3012603"/>
              <a:gd name="connsiteY11" fmla="*/ 1935216 h 4423893"/>
              <a:gd name="connsiteX12" fmla="*/ 0 w 3012603"/>
              <a:gd name="connsiteY12" fmla="*/ 313805 h 4423893"/>
              <a:gd name="connsiteX13" fmla="*/ 94269 w 3012603"/>
              <a:gd name="connsiteY13" fmla="*/ 31002 h 4423893"/>
              <a:gd name="connsiteX0" fmla="*/ 94269 w 3013945"/>
              <a:gd name="connsiteY0" fmla="*/ 10803 h 4403694"/>
              <a:gd name="connsiteX1" fmla="*/ 744718 w 3013945"/>
              <a:gd name="connsiteY1" fmla="*/ 1376 h 4403694"/>
              <a:gd name="connsiteX2" fmla="*/ 2422689 w 3013945"/>
              <a:gd name="connsiteY2" fmla="*/ 1376 h 4403694"/>
              <a:gd name="connsiteX3" fmla="*/ 2846895 w 3013945"/>
              <a:gd name="connsiteY3" fmla="*/ 29656 h 4403694"/>
              <a:gd name="connsiteX4" fmla="*/ 3007152 w 3013945"/>
              <a:gd name="connsiteY4" fmla="*/ 189913 h 4403694"/>
              <a:gd name="connsiteX5" fmla="*/ 2988298 w 3013945"/>
              <a:gd name="connsiteY5" fmla="*/ 1924444 h 4403694"/>
              <a:gd name="connsiteX6" fmla="*/ 2960017 w 3013945"/>
              <a:gd name="connsiteY6" fmla="*/ 3866366 h 4403694"/>
              <a:gd name="connsiteX7" fmla="*/ 2950590 w 3013945"/>
              <a:gd name="connsiteY7" fmla="*/ 4356560 h 4403694"/>
              <a:gd name="connsiteX8" fmla="*/ 2828042 w 3013945"/>
              <a:gd name="connsiteY8" fmla="*/ 4403694 h 4403694"/>
              <a:gd name="connsiteX9" fmla="*/ 37708 w 3013945"/>
              <a:gd name="connsiteY9" fmla="*/ 4403694 h 4403694"/>
              <a:gd name="connsiteX10" fmla="*/ 1 w 3013945"/>
              <a:gd name="connsiteY10" fmla="*/ 4234011 h 4403694"/>
              <a:gd name="connsiteX11" fmla="*/ 28281 w 3013945"/>
              <a:gd name="connsiteY11" fmla="*/ 1915017 h 4403694"/>
              <a:gd name="connsiteX12" fmla="*/ 0 w 3013945"/>
              <a:gd name="connsiteY12" fmla="*/ 293606 h 4403694"/>
              <a:gd name="connsiteX13" fmla="*/ 94269 w 3013945"/>
              <a:gd name="connsiteY13" fmla="*/ 10803 h 4403694"/>
              <a:gd name="connsiteX0" fmla="*/ 94269 w 3010447"/>
              <a:gd name="connsiteY0" fmla="*/ 18284 h 4411175"/>
              <a:gd name="connsiteX1" fmla="*/ 744718 w 3010447"/>
              <a:gd name="connsiteY1" fmla="*/ 8857 h 4411175"/>
              <a:gd name="connsiteX2" fmla="*/ 2422689 w 3010447"/>
              <a:gd name="connsiteY2" fmla="*/ 8857 h 4411175"/>
              <a:gd name="connsiteX3" fmla="*/ 2903456 w 3010447"/>
              <a:gd name="connsiteY3" fmla="*/ 18283 h 4411175"/>
              <a:gd name="connsiteX4" fmla="*/ 3007152 w 3010447"/>
              <a:gd name="connsiteY4" fmla="*/ 197394 h 4411175"/>
              <a:gd name="connsiteX5" fmla="*/ 2988298 w 3010447"/>
              <a:gd name="connsiteY5" fmla="*/ 1931925 h 4411175"/>
              <a:gd name="connsiteX6" fmla="*/ 2960017 w 3010447"/>
              <a:gd name="connsiteY6" fmla="*/ 3873847 h 4411175"/>
              <a:gd name="connsiteX7" fmla="*/ 2950590 w 3010447"/>
              <a:gd name="connsiteY7" fmla="*/ 4364041 h 4411175"/>
              <a:gd name="connsiteX8" fmla="*/ 2828042 w 3010447"/>
              <a:gd name="connsiteY8" fmla="*/ 4411175 h 4411175"/>
              <a:gd name="connsiteX9" fmla="*/ 37708 w 3010447"/>
              <a:gd name="connsiteY9" fmla="*/ 4411175 h 4411175"/>
              <a:gd name="connsiteX10" fmla="*/ 1 w 3010447"/>
              <a:gd name="connsiteY10" fmla="*/ 4241492 h 4411175"/>
              <a:gd name="connsiteX11" fmla="*/ 28281 w 3010447"/>
              <a:gd name="connsiteY11" fmla="*/ 1922498 h 4411175"/>
              <a:gd name="connsiteX12" fmla="*/ 0 w 3010447"/>
              <a:gd name="connsiteY12" fmla="*/ 301087 h 4411175"/>
              <a:gd name="connsiteX13" fmla="*/ 94269 w 3010447"/>
              <a:gd name="connsiteY13" fmla="*/ 18284 h 4411175"/>
              <a:gd name="connsiteX0" fmla="*/ 94269 w 3010447"/>
              <a:gd name="connsiteY0" fmla="*/ 29430 h 4422321"/>
              <a:gd name="connsiteX1" fmla="*/ 744718 w 3010447"/>
              <a:gd name="connsiteY1" fmla="*/ 20003 h 4422321"/>
              <a:gd name="connsiteX2" fmla="*/ 2422689 w 3010447"/>
              <a:gd name="connsiteY2" fmla="*/ 20003 h 4422321"/>
              <a:gd name="connsiteX3" fmla="*/ 2903456 w 3010447"/>
              <a:gd name="connsiteY3" fmla="*/ 29429 h 4422321"/>
              <a:gd name="connsiteX4" fmla="*/ 3007152 w 3010447"/>
              <a:gd name="connsiteY4" fmla="*/ 208540 h 4422321"/>
              <a:gd name="connsiteX5" fmla="*/ 2988298 w 3010447"/>
              <a:gd name="connsiteY5" fmla="*/ 1943071 h 4422321"/>
              <a:gd name="connsiteX6" fmla="*/ 2960017 w 3010447"/>
              <a:gd name="connsiteY6" fmla="*/ 3884993 h 4422321"/>
              <a:gd name="connsiteX7" fmla="*/ 2950590 w 3010447"/>
              <a:gd name="connsiteY7" fmla="*/ 4375187 h 4422321"/>
              <a:gd name="connsiteX8" fmla="*/ 2828042 w 3010447"/>
              <a:gd name="connsiteY8" fmla="*/ 4422321 h 4422321"/>
              <a:gd name="connsiteX9" fmla="*/ 37708 w 3010447"/>
              <a:gd name="connsiteY9" fmla="*/ 4422321 h 4422321"/>
              <a:gd name="connsiteX10" fmla="*/ 1 w 3010447"/>
              <a:gd name="connsiteY10" fmla="*/ 4252638 h 4422321"/>
              <a:gd name="connsiteX11" fmla="*/ 28281 w 3010447"/>
              <a:gd name="connsiteY11" fmla="*/ 1933644 h 4422321"/>
              <a:gd name="connsiteX12" fmla="*/ 0 w 3010447"/>
              <a:gd name="connsiteY12" fmla="*/ 312233 h 4422321"/>
              <a:gd name="connsiteX13" fmla="*/ 94269 w 3010447"/>
              <a:gd name="connsiteY13" fmla="*/ 29430 h 4422321"/>
              <a:gd name="connsiteX0" fmla="*/ 94269 w 3057945"/>
              <a:gd name="connsiteY0" fmla="*/ 29430 h 4422321"/>
              <a:gd name="connsiteX1" fmla="*/ 744718 w 3057945"/>
              <a:gd name="connsiteY1" fmla="*/ 20003 h 4422321"/>
              <a:gd name="connsiteX2" fmla="*/ 2422689 w 3057945"/>
              <a:gd name="connsiteY2" fmla="*/ 20003 h 4422321"/>
              <a:gd name="connsiteX3" fmla="*/ 2903456 w 3057945"/>
              <a:gd name="connsiteY3" fmla="*/ 29429 h 4422321"/>
              <a:gd name="connsiteX4" fmla="*/ 3007152 w 3057945"/>
              <a:gd name="connsiteY4" fmla="*/ 208540 h 4422321"/>
              <a:gd name="connsiteX5" fmla="*/ 2988298 w 3057945"/>
              <a:gd name="connsiteY5" fmla="*/ 1943071 h 4422321"/>
              <a:gd name="connsiteX6" fmla="*/ 2960017 w 3057945"/>
              <a:gd name="connsiteY6" fmla="*/ 3884993 h 4422321"/>
              <a:gd name="connsiteX7" fmla="*/ 2950590 w 3057945"/>
              <a:gd name="connsiteY7" fmla="*/ 4375187 h 4422321"/>
              <a:gd name="connsiteX8" fmla="*/ 2828042 w 3057945"/>
              <a:gd name="connsiteY8" fmla="*/ 4422321 h 4422321"/>
              <a:gd name="connsiteX9" fmla="*/ 37708 w 3057945"/>
              <a:gd name="connsiteY9" fmla="*/ 4422321 h 4422321"/>
              <a:gd name="connsiteX10" fmla="*/ 1 w 3057945"/>
              <a:gd name="connsiteY10" fmla="*/ 4252638 h 4422321"/>
              <a:gd name="connsiteX11" fmla="*/ 28281 w 3057945"/>
              <a:gd name="connsiteY11" fmla="*/ 1933644 h 4422321"/>
              <a:gd name="connsiteX12" fmla="*/ 0 w 3057945"/>
              <a:gd name="connsiteY12" fmla="*/ 312233 h 4422321"/>
              <a:gd name="connsiteX13" fmla="*/ 94269 w 3057945"/>
              <a:gd name="connsiteY13" fmla="*/ 29430 h 4422321"/>
              <a:gd name="connsiteX0" fmla="*/ 94269 w 3017117"/>
              <a:gd name="connsiteY0" fmla="*/ 29430 h 4422321"/>
              <a:gd name="connsiteX1" fmla="*/ 744718 w 3017117"/>
              <a:gd name="connsiteY1" fmla="*/ 20003 h 4422321"/>
              <a:gd name="connsiteX2" fmla="*/ 2422689 w 3017117"/>
              <a:gd name="connsiteY2" fmla="*/ 20003 h 4422321"/>
              <a:gd name="connsiteX3" fmla="*/ 2903456 w 3017117"/>
              <a:gd name="connsiteY3" fmla="*/ 29429 h 4422321"/>
              <a:gd name="connsiteX4" fmla="*/ 3007152 w 3017117"/>
              <a:gd name="connsiteY4" fmla="*/ 208540 h 4422321"/>
              <a:gd name="connsiteX5" fmla="*/ 2988298 w 3017117"/>
              <a:gd name="connsiteY5" fmla="*/ 1943071 h 4422321"/>
              <a:gd name="connsiteX6" fmla="*/ 2960017 w 3017117"/>
              <a:gd name="connsiteY6" fmla="*/ 3884993 h 4422321"/>
              <a:gd name="connsiteX7" fmla="*/ 2950590 w 3017117"/>
              <a:gd name="connsiteY7" fmla="*/ 4375187 h 4422321"/>
              <a:gd name="connsiteX8" fmla="*/ 2828042 w 3017117"/>
              <a:gd name="connsiteY8" fmla="*/ 4422321 h 4422321"/>
              <a:gd name="connsiteX9" fmla="*/ 37708 w 3017117"/>
              <a:gd name="connsiteY9" fmla="*/ 4422321 h 4422321"/>
              <a:gd name="connsiteX10" fmla="*/ 1 w 3017117"/>
              <a:gd name="connsiteY10" fmla="*/ 4252638 h 4422321"/>
              <a:gd name="connsiteX11" fmla="*/ 28281 w 3017117"/>
              <a:gd name="connsiteY11" fmla="*/ 1933644 h 4422321"/>
              <a:gd name="connsiteX12" fmla="*/ 0 w 3017117"/>
              <a:gd name="connsiteY12" fmla="*/ 312233 h 4422321"/>
              <a:gd name="connsiteX13" fmla="*/ 94269 w 3017117"/>
              <a:gd name="connsiteY13" fmla="*/ 29430 h 4422321"/>
              <a:gd name="connsiteX0" fmla="*/ 94269 w 3013945"/>
              <a:gd name="connsiteY0" fmla="*/ 29430 h 4422321"/>
              <a:gd name="connsiteX1" fmla="*/ 744718 w 3013945"/>
              <a:gd name="connsiteY1" fmla="*/ 20003 h 4422321"/>
              <a:gd name="connsiteX2" fmla="*/ 2422689 w 3013945"/>
              <a:gd name="connsiteY2" fmla="*/ 20003 h 4422321"/>
              <a:gd name="connsiteX3" fmla="*/ 2846895 w 3013945"/>
              <a:gd name="connsiteY3" fmla="*/ 29429 h 4422321"/>
              <a:gd name="connsiteX4" fmla="*/ 3007152 w 3013945"/>
              <a:gd name="connsiteY4" fmla="*/ 208540 h 4422321"/>
              <a:gd name="connsiteX5" fmla="*/ 2988298 w 3013945"/>
              <a:gd name="connsiteY5" fmla="*/ 1943071 h 4422321"/>
              <a:gd name="connsiteX6" fmla="*/ 2960017 w 3013945"/>
              <a:gd name="connsiteY6" fmla="*/ 3884993 h 4422321"/>
              <a:gd name="connsiteX7" fmla="*/ 2950590 w 3013945"/>
              <a:gd name="connsiteY7" fmla="*/ 4375187 h 4422321"/>
              <a:gd name="connsiteX8" fmla="*/ 2828042 w 3013945"/>
              <a:gd name="connsiteY8" fmla="*/ 4422321 h 4422321"/>
              <a:gd name="connsiteX9" fmla="*/ 37708 w 3013945"/>
              <a:gd name="connsiteY9" fmla="*/ 4422321 h 4422321"/>
              <a:gd name="connsiteX10" fmla="*/ 1 w 3013945"/>
              <a:gd name="connsiteY10" fmla="*/ 4252638 h 4422321"/>
              <a:gd name="connsiteX11" fmla="*/ 28281 w 3013945"/>
              <a:gd name="connsiteY11" fmla="*/ 1933644 h 4422321"/>
              <a:gd name="connsiteX12" fmla="*/ 0 w 3013945"/>
              <a:gd name="connsiteY12" fmla="*/ 312233 h 4422321"/>
              <a:gd name="connsiteX13" fmla="*/ 94269 w 3013945"/>
              <a:gd name="connsiteY13" fmla="*/ 29430 h 4422321"/>
              <a:gd name="connsiteX0" fmla="*/ 94269 w 3013945"/>
              <a:gd name="connsiteY0" fmla="*/ 25561 h 4418452"/>
              <a:gd name="connsiteX1" fmla="*/ 744718 w 3013945"/>
              <a:gd name="connsiteY1" fmla="*/ 16134 h 4418452"/>
              <a:gd name="connsiteX2" fmla="*/ 2422689 w 3013945"/>
              <a:gd name="connsiteY2" fmla="*/ 16134 h 4418452"/>
              <a:gd name="connsiteX3" fmla="*/ 2846895 w 3013945"/>
              <a:gd name="connsiteY3" fmla="*/ 25560 h 4418452"/>
              <a:gd name="connsiteX4" fmla="*/ 3007152 w 3013945"/>
              <a:gd name="connsiteY4" fmla="*/ 204671 h 4418452"/>
              <a:gd name="connsiteX5" fmla="*/ 2988298 w 3013945"/>
              <a:gd name="connsiteY5" fmla="*/ 1939202 h 4418452"/>
              <a:gd name="connsiteX6" fmla="*/ 2960017 w 3013945"/>
              <a:gd name="connsiteY6" fmla="*/ 3881124 h 4418452"/>
              <a:gd name="connsiteX7" fmla="*/ 2950590 w 3013945"/>
              <a:gd name="connsiteY7" fmla="*/ 4371318 h 4418452"/>
              <a:gd name="connsiteX8" fmla="*/ 2828042 w 3013945"/>
              <a:gd name="connsiteY8" fmla="*/ 4418452 h 4418452"/>
              <a:gd name="connsiteX9" fmla="*/ 37708 w 3013945"/>
              <a:gd name="connsiteY9" fmla="*/ 4418452 h 4418452"/>
              <a:gd name="connsiteX10" fmla="*/ 1 w 3013945"/>
              <a:gd name="connsiteY10" fmla="*/ 4248769 h 4418452"/>
              <a:gd name="connsiteX11" fmla="*/ 28281 w 3013945"/>
              <a:gd name="connsiteY11" fmla="*/ 1929775 h 4418452"/>
              <a:gd name="connsiteX12" fmla="*/ 0 w 3013945"/>
              <a:gd name="connsiteY12" fmla="*/ 308364 h 4418452"/>
              <a:gd name="connsiteX13" fmla="*/ 94269 w 3013945"/>
              <a:gd name="connsiteY13" fmla="*/ 25561 h 4418452"/>
              <a:gd name="connsiteX0" fmla="*/ 94269 w 3018480"/>
              <a:gd name="connsiteY0" fmla="*/ 10803 h 4403694"/>
              <a:gd name="connsiteX1" fmla="*/ 744718 w 3018480"/>
              <a:gd name="connsiteY1" fmla="*/ 1376 h 4403694"/>
              <a:gd name="connsiteX2" fmla="*/ 2422689 w 3018480"/>
              <a:gd name="connsiteY2" fmla="*/ 1376 h 4403694"/>
              <a:gd name="connsiteX3" fmla="*/ 2846895 w 3018480"/>
              <a:gd name="connsiteY3" fmla="*/ 10802 h 4403694"/>
              <a:gd name="connsiteX4" fmla="*/ 3007152 w 3018480"/>
              <a:gd name="connsiteY4" fmla="*/ 189913 h 4403694"/>
              <a:gd name="connsiteX5" fmla="*/ 2988298 w 3018480"/>
              <a:gd name="connsiteY5" fmla="*/ 1924444 h 4403694"/>
              <a:gd name="connsiteX6" fmla="*/ 2960017 w 3018480"/>
              <a:gd name="connsiteY6" fmla="*/ 3866366 h 4403694"/>
              <a:gd name="connsiteX7" fmla="*/ 2950590 w 3018480"/>
              <a:gd name="connsiteY7" fmla="*/ 4356560 h 4403694"/>
              <a:gd name="connsiteX8" fmla="*/ 2828042 w 3018480"/>
              <a:gd name="connsiteY8" fmla="*/ 4403694 h 4403694"/>
              <a:gd name="connsiteX9" fmla="*/ 37708 w 3018480"/>
              <a:gd name="connsiteY9" fmla="*/ 4403694 h 4403694"/>
              <a:gd name="connsiteX10" fmla="*/ 1 w 3018480"/>
              <a:gd name="connsiteY10" fmla="*/ 4234011 h 4403694"/>
              <a:gd name="connsiteX11" fmla="*/ 28281 w 3018480"/>
              <a:gd name="connsiteY11" fmla="*/ 1915017 h 4403694"/>
              <a:gd name="connsiteX12" fmla="*/ 0 w 3018480"/>
              <a:gd name="connsiteY12" fmla="*/ 293606 h 4403694"/>
              <a:gd name="connsiteX13" fmla="*/ 94269 w 3018480"/>
              <a:gd name="connsiteY13" fmla="*/ 10803 h 4403694"/>
              <a:gd name="connsiteX0" fmla="*/ 94269 w 3003094"/>
              <a:gd name="connsiteY0" fmla="*/ 23458 h 4416349"/>
              <a:gd name="connsiteX1" fmla="*/ 744718 w 3003094"/>
              <a:gd name="connsiteY1" fmla="*/ 14031 h 4416349"/>
              <a:gd name="connsiteX2" fmla="*/ 2422689 w 3003094"/>
              <a:gd name="connsiteY2" fmla="*/ 14031 h 4416349"/>
              <a:gd name="connsiteX3" fmla="*/ 2846895 w 3003094"/>
              <a:gd name="connsiteY3" fmla="*/ 23457 h 4416349"/>
              <a:gd name="connsiteX4" fmla="*/ 2988299 w 3003094"/>
              <a:gd name="connsiteY4" fmla="*/ 287409 h 4416349"/>
              <a:gd name="connsiteX5" fmla="*/ 2988298 w 3003094"/>
              <a:gd name="connsiteY5" fmla="*/ 1937099 h 4416349"/>
              <a:gd name="connsiteX6" fmla="*/ 2960017 w 3003094"/>
              <a:gd name="connsiteY6" fmla="*/ 3879021 h 4416349"/>
              <a:gd name="connsiteX7" fmla="*/ 2950590 w 3003094"/>
              <a:gd name="connsiteY7" fmla="*/ 4369215 h 4416349"/>
              <a:gd name="connsiteX8" fmla="*/ 2828042 w 3003094"/>
              <a:gd name="connsiteY8" fmla="*/ 4416349 h 4416349"/>
              <a:gd name="connsiteX9" fmla="*/ 37708 w 3003094"/>
              <a:gd name="connsiteY9" fmla="*/ 4416349 h 4416349"/>
              <a:gd name="connsiteX10" fmla="*/ 1 w 3003094"/>
              <a:gd name="connsiteY10" fmla="*/ 4246666 h 4416349"/>
              <a:gd name="connsiteX11" fmla="*/ 28281 w 3003094"/>
              <a:gd name="connsiteY11" fmla="*/ 1927672 h 4416349"/>
              <a:gd name="connsiteX12" fmla="*/ 0 w 3003094"/>
              <a:gd name="connsiteY12" fmla="*/ 306261 h 4416349"/>
              <a:gd name="connsiteX13" fmla="*/ 94269 w 3003094"/>
              <a:gd name="connsiteY13" fmla="*/ 23458 h 4416349"/>
              <a:gd name="connsiteX0" fmla="*/ 94269 w 2990615"/>
              <a:gd name="connsiteY0" fmla="*/ 23458 h 4416349"/>
              <a:gd name="connsiteX1" fmla="*/ 744718 w 2990615"/>
              <a:gd name="connsiteY1" fmla="*/ 14031 h 4416349"/>
              <a:gd name="connsiteX2" fmla="*/ 2422689 w 2990615"/>
              <a:gd name="connsiteY2" fmla="*/ 14031 h 4416349"/>
              <a:gd name="connsiteX3" fmla="*/ 2846895 w 2990615"/>
              <a:gd name="connsiteY3" fmla="*/ 23457 h 4416349"/>
              <a:gd name="connsiteX4" fmla="*/ 2988299 w 2990615"/>
              <a:gd name="connsiteY4" fmla="*/ 287409 h 4416349"/>
              <a:gd name="connsiteX5" fmla="*/ 2988298 w 2990615"/>
              <a:gd name="connsiteY5" fmla="*/ 1937099 h 4416349"/>
              <a:gd name="connsiteX6" fmla="*/ 2960017 w 2990615"/>
              <a:gd name="connsiteY6" fmla="*/ 3879021 h 4416349"/>
              <a:gd name="connsiteX7" fmla="*/ 2950590 w 2990615"/>
              <a:gd name="connsiteY7" fmla="*/ 4369215 h 4416349"/>
              <a:gd name="connsiteX8" fmla="*/ 2828042 w 2990615"/>
              <a:gd name="connsiteY8" fmla="*/ 4416349 h 4416349"/>
              <a:gd name="connsiteX9" fmla="*/ 37708 w 2990615"/>
              <a:gd name="connsiteY9" fmla="*/ 4416349 h 4416349"/>
              <a:gd name="connsiteX10" fmla="*/ 1 w 2990615"/>
              <a:gd name="connsiteY10" fmla="*/ 4246666 h 4416349"/>
              <a:gd name="connsiteX11" fmla="*/ 28281 w 2990615"/>
              <a:gd name="connsiteY11" fmla="*/ 1927672 h 4416349"/>
              <a:gd name="connsiteX12" fmla="*/ 0 w 2990615"/>
              <a:gd name="connsiteY12" fmla="*/ 306261 h 4416349"/>
              <a:gd name="connsiteX13" fmla="*/ 94269 w 2990615"/>
              <a:gd name="connsiteY13" fmla="*/ 23458 h 4416349"/>
              <a:gd name="connsiteX0" fmla="*/ 94269 w 2990615"/>
              <a:gd name="connsiteY0" fmla="*/ 32208 h 4425099"/>
              <a:gd name="connsiteX1" fmla="*/ 744718 w 2990615"/>
              <a:gd name="connsiteY1" fmla="*/ 22781 h 4425099"/>
              <a:gd name="connsiteX2" fmla="*/ 2422689 w 2990615"/>
              <a:gd name="connsiteY2" fmla="*/ 22781 h 4425099"/>
              <a:gd name="connsiteX3" fmla="*/ 2846895 w 2990615"/>
              <a:gd name="connsiteY3" fmla="*/ 32207 h 4425099"/>
              <a:gd name="connsiteX4" fmla="*/ 2988299 w 2990615"/>
              <a:gd name="connsiteY4" fmla="*/ 296159 h 4425099"/>
              <a:gd name="connsiteX5" fmla="*/ 2988298 w 2990615"/>
              <a:gd name="connsiteY5" fmla="*/ 1945849 h 4425099"/>
              <a:gd name="connsiteX6" fmla="*/ 2960017 w 2990615"/>
              <a:gd name="connsiteY6" fmla="*/ 3887771 h 4425099"/>
              <a:gd name="connsiteX7" fmla="*/ 2950590 w 2990615"/>
              <a:gd name="connsiteY7" fmla="*/ 4377965 h 4425099"/>
              <a:gd name="connsiteX8" fmla="*/ 2828042 w 2990615"/>
              <a:gd name="connsiteY8" fmla="*/ 4425099 h 4425099"/>
              <a:gd name="connsiteX9" fmla="*/ 37708 w 2990615"/>
              <a:gd name="connsiteY9" fmla="*/ 4425099 h 4425099"/>
              <a:gd name="connsiteX10" fmla="*/ 1 w 2990615"/>
              <a:gd name="connsiteY10" fmla="*/ 4255416 h 4425099"/>
              <a:gd name="connsiteX11" fmla="*/ 28281 w 2990615"/>
              <a:gd name="connsiteY11" fmla="*/ 1936422 h 4425099"/>
              <a:gd name="connsiteX12" fmla="*/ 0 w 2990615"/>
              <a:gd name="connsiteY12" fmla="*/ 315011 h 4425099"/>
              <a:gd name="connsiteX13" fmla="*/ 94269 w 2990615"/>
              <a:gd name="connsiteY13" fmla="*/ 32208 h 4425099"/>
              <a:gd name="connsiteX0" fmla="*/ 94269 w 2990615"/>
              <a:gd name="connsiteY0" fmla="*/ 42313 h 4416350"/>
              <a:gd name="connsiteX1" fmla="*/ 744718 w 2990615"/>
              <a:gd name="connsiteY1" fmla="*/ 14032 h 4416350"/>
              <a:gd name="connsiteX2" fmla="*/ 2422689 w 2990615"/>
              <a:gd name="connsiteY2" fmla="*/ 14032 h 4416350"/>
              <a:gd name="connsiteX3" fmla="*/ 2846895 w 2990615"/>
              <a:gd name="connsiteY3" fmla="*/ 23458 h 4416350"/>
              <a:gd name="connsiteX4" fmla="*/ 2988299 w 2990615"/>
              <a:gd name="connsiteY4" fmla="*/ 287410 h 4416350"/>
              <a:gd name="connsiteX5" fmla="*/ 2988298 w 2990615"/>
              <a:gd name="connsiteY5" fmla="*/ 1937100 h 4416350"/>
              <a:gd name="connsiteX6" fmla="*/ 2960017 w 2990615"/>
              <a:gd name="connsiteY6" fmla="*/ 3879022 h 4416350"/>
              <a:gd name="connsiteX7" fmla="*/ 2950590 w 2990615"/>
              <a:gd name="connsiteY7" fmla="*/ 4369216 h 4416350"/>
              <a:gd name="connsiteX8" fmla="*/ 2828042 w 2990615"/>
              <a:gd name="connsiteY8" fmla="*/ 4416350 h 4416350"/>
              <a:gd name="connsiteX9" fmla="*/ 37708 w 2990615"/>
              <a:gd name="connsiteY9" fmla="*/ 4416350 h 4416350"/>
              <a:gd name="connsiteX10" fmla="*/ 1 w 2990615"/>
              <a:gd name="connsiteY10" fmla="*/ 4246667 h 4416350"/>
              <a:gd name="connsiteX11" fmla="*/ 28281 w 2990615"/>
              <a:gd name="connsiteY11" fmla="*/ 1927673 h 4416350"/>
              <a:gd name="connsiteX12" fmla="*/ 0 w 2990615"/>
              <a:gd name="connsiteY12" fmla="*/ 306262 h 4416350"/>
              <a:gd name="connsiteX13" fmla="*/ 94269 w 2990615"/>
              <a:gd name="connsiteY13" fmla="*/ 42313 h 4416350"/>
              <a:gd name="connsiteX0" fmla="*/ 94269 w 2990615"/>
              <a:gd name="connsiteY0" fmla="*/ 42313 h 4416350"/>
              <a:gd name="connsiteX1" fmla="*/ 744718 w 2990615"/>
              <a:gd name="connsiteY1" fmla="*/ 14032 h 4416350"/>
              <a:gd name="connsiteX2" fmla="*/ 2422689 w 2990615"/>
              <a:gd name="connsiteY2" fmla="*/ 14032 h 4416350"/>
              <a:gd name="connsiteX3" fmla="*/ 2846895 w 2990615"/>
              <a:gd name="connsiteY3" fmla="*/ 23458 h 4416350"/>
              <a:gd name="connsiteX4" fmla="*/ 2988299 w 2990615"/>
              <a:gd name="connsiteY4" fmla="*/ 287410 h 4416350"/>
              <a:gd name="connsiteX5" fmla="*/ 2988298 w 2990615"/>
              <a:gd name="connsiteY5" fmla="*/ 1937100 h 4416350"/>
              <a:gd name="connsiteX6" fmla="*/ 2960017 w 2990615"/>
              <a:gd name="connsiteY6" fmla="*/ 3879022 h 4416350"/>
              <a:gd name="connsiteX7" fmla="*/ 2950590 w 2990615"/>
              <a:gd name="connsiteY7" fmla="*/ 4369216 h 4416350"/>
              <a:gd name="connsiteX8" fmla="*/ 2828042 w 2990615"/>
              <a:gd name="connsiteY8" fmla="*/ 4416350 h 4416350"/>
              <a:gd name="connsiteX9" fmla="*/ 37708 w 2990615"/>
              <a:gd name="connsiteY9" fmla="*/ 4416350 h 4416350"/>
              <a:gd name="connsiteX10" fmla="*/ 1 w 2990615"/>
              <a:gd name="connsiteY10" fmla="*/ 4246667 h 4416350"/>
              <a:gd name="connsiteX11" fmla="*/ 28281 w 2990615"/>
              <a:gd name="connsiteY11" fmla="*/ 1927673 h 4416350"/>
              <a:gd name="connsiteX12" fmla="*/ 0 w 2990615"/>
              <a:gd name="connsiteY12" fmla="*/ 306262 h 4416350"/>
              <a:gd name="connsiteX13" fmla="*/ 94269 w 2990615"/>
              <a:gd name="connsiteY13" fmla="*/ 42313 h 4416350"/>
              <a:gd name="connsiteX0" fmla="*/ 118527 w 3014873"/>
              <a:gd name="connsiteY0" fmla="*/ 42313 h 4416350"/>
              <a:gd name="connsiteX1" fmla="*/ 768976 w 3014873"/>
              <a:gd name="connsiteY1" fmla="*/ 14032 h 4416350"/>
              <a:gd name="connsiteX2" fmla="*/ 2446947 w 3014873"/>
              <a:gd name="connsiteY2" fmla="*/ 14032 h 4416350"/>
              <a:gd name="connsiteX3" fmla="*/ 2871153 w 3014873"/>
              <a:gd name="connsiteY3" fmla="*/ 23458 h 4416350"/>
              <a:gd name="connsiteX4" fmla="*/ 3012557 w 3014873"/>
              <a:gd name="connsiteY4" fmla="*/ 287410 h 4416350"/>
              <a:gd name="connsiteX5" fmla="*/ 3012556 w 3014873"/>
              <a:gd name="connsiteY5" fmla="*/ 1937100 h 4416350"/>
              <a:gd name="connsiteX6" fmla="*/ 2984275 w 3014873"/>
              <a:gd name="connsiteY6" fmla="*/ 3879022 h 4416350"/>
              <a:gd name="connsiteX7" fmla="*/ 2974848 w 3014873"/>
              <a:gd name="connsiteY7" fmla="*/ 4369216 h 4416350"/>
              <a:gd name="connsiteX8" fmla="*/ 2852300 w 3014873"/>
              <a:gd name="connsiteY8" fmla="*/ 4416350 h 4416350"/>
              <a:gd name="connsiteX9" fmla="*/ 61966 w 3014873"/>
              <a:gd name="connsiteY9" fmla="*/ 4416350 h 4416350"/>
              <a:gd name="connsiteX10" fmla="*/ 24259 w 3014873"/>
              <a:gd name="connsiteY10" fmla="*/ 4246667 h 4416350"/>
              <a:gd name="connsiteX11" fmla="*/ 52539 w 3014873"/>
              <a:gd name="connsiteY11" fmla="*/ 1927673 h 4416350"/>
              <a:gd name="connsiteX12" fmla="*/ 24258 w 3014873"/>
              <a:gd name="connsiteY12" fmla="*/ 306262 h 4416350"/>
              <a:gd name="connsiteX13" fmla="*/ 118527 w 3014873"/>
              <a:gd name="connsiteY13" fmla="*/ 42313 h 4416350"/>
              <a:gd name="connsiteX0" fmla="*/ 102925 w 2999271"/>
              <a:gd name="connsiteY0" fmla="*/ 42313 h 4416350"/>
              <a:gd name="connsiteX1" fmla="*/ 753374 w 2999271"/>
              <a:gd name="connsiteY1" fmla="*/ 14032 h 4416350"/>
              <a:gd name="connsiteX2" fmla="*/ 2431345 w 2999271"/>
              <a:gd name="connsiteY2" fmla="*/ 14032 h 4416350"/>
              <a:gd name="connsiteX3" fmla="*/ 2855551 w 2999271"/>
              <a:gd name="connsiteY3" fmla="*/ 23458 h 4416350"/>
              <a:gd name="connsiteX4" fmla="*/ 2996955 w 2999271"/>
              <a:gd name="connsiteY4" fmla="*/ 287410 h 4416350"/>
              <a:gd name="connsiteX5" fmla="*/ 2996954 w 2999271"/>
              <a:gd name="connsiteY5" fmla="*/ 1937100 h 4416350"/>
              <a:gd name="connsiteX6" fmla="*/ 2968673 w 2999271"/>
              <a:gd name="connsiteY6" fmla="*/ 3879022 h 4416350"/>
              <a:gd name="connsiteX7" fmla="*/ 2959246 w 2999271"/>
              <a:gd name="connsiteY7" fmla="*/ 4369216 h 4416350"/>
              <a:gd name="connsiteX8" fmla="*/ 2836698 w 2999271"/>
              <a:gd name="connsiteY8" fmla="*/ 4416350 h 4416350"/>
              <a:gd name="connsiteX9" fmla="*/ 46364 w 2999271"/>
              <a:gd name="connsiteY9" fmla="*/ 4416350 h 4416350"/>
              <a:gd name="connsiteX10" fmla="*/ 8657 w 2999271"/>
              <a:gd name="connsiteY10" fmla="*/ 4246667 h 4416350"/>
              <a:gd name="connsiteX11" fmla="*/ 36937 w 2999271"/>
              <a:gd name="connsiteY11" fmla="*/ 1927673 h 4416350"/>
              <a:gd name="connsiteX12" fmla="*/ 8656 w 2999271"/>
              <a:gd name="connsiteY12" fmla="*/ 306262 h 4416350"/>
              <a:gd name="connsiteX13" fmla="*/ 102925 w 2999271"/>
              <a:gd name="connsiteY13" fmla="*/ 42313 h 4416350"/>
              <a:gd name="connsiteX0" fmla="*/ 96212 w 2992558"/>
              <a:gd name="connsiteY0" fmla="*/ 42313 h 4416350"/>
              <a:gd name="connsiteX1" fmla="*/ 746661 w 2992558"/>
              <a:gd name="connsiteY1" fmla="*/ 14032 h 4416350"/>
              <a:gd name="connsiteX2" fmla="*/ 2424632 w 2992558"/>
              <a:gd name="connsiteY2" fmla="*/ 14032 h 4416350"/>
              <a:gd name="connsiteX3" fmla="*/ 2848838 w 2992558"/>
              <a:gd name="connsiteY3" fmla="*/ 23458 h 4416350"/>
              <a:gd name="connsiteX4" fmla="*/ 2990242 w 2992558"/>
              <a:gd name="connsiteY4" fmla="*/ 287410 h 4416350"/>
              <a:gd name="connsiteX5" fmla="*/ 2990241 w 2992558"/>
              <a:gd name="connsiteY5" fmla="*/ 1937100 h 4416350"/>
              <a:gd name="connsiteX6" fmla="*/ 2961960 w 2992558"/>
              <a:gd name="connsiteY6" fmla="*/ 3879022 h 4416350"/>
              <a:gd name="connsiteX7" fmla="*/ 2952533 w 2992558"/>
              <a:gd name="connsiteY7" fmla="*/ 4369216 h 4416350"/>
              <a:gd name="connsiteX8" fmla="*/ 2829985 w 2992558"/>
              <a:gd name="connsiteY8" fmla="*/ 4416350 h 4416350"/>
              <a:gd name="connsiteX9" fmla="*/ 39651 w 2992558"/>
              <a:gd name="connsiteY9" fmla="*/ 4416350 h 4416350"/>
              <a:gd name="connsiteX10" fmla="*/ 1944 w 2992558"/>
              <a:gd name="connsiteY10" fmla="*/ 4246667 h 4416350"/>
              <a:gd name="connsiteX11" fmla="*/ 30224 w 2992558"/>
              <a:gd name="connsiteY11" fmla="*/ 1927673 h 4416350"/>
              <a:gd name="connsiteX12" fmla="*/ 1943 w 2992558"/>
              <a:gd name="connsiteY12" fmla="*/ 306262 h 4416350"/>
              <a:gd name="connsiteX13" fmla="*/ 96212 w 2992558"/>
              <a:gd name="connsiteY13" fmla="*/ 42313 h 4416350"/>
              <a:gd name="connsiteX0" fmla="*/ 96892 w 2993238"/>
              <a:gd name="connsiteY0" fmla="*/ 42313 h 4416350"/>
              <a:gd name="connsiteX1" fmla="*/ 747341 w 2993238"/>
              <a:gd name="connsiteY1" fmla="*/ 14032 h 4416350"/>
              <a:gd name="connsiteX2" fmla="*/ 2425312 w 2993238"/>
              <a:gd name="connsiteY2" fmla="*/ 14032 h 4416350"/>
              <a:gd name="connsiteX3" fmla="*/ 2849518 w 2993238"/>
              <a:gd name="connsiteY3" fmla="*/ 23458 h 4416350"/>
              <a:gd name="connsiteX4" fmla="*/ 2990922 w 2993238"/>
              <a:gd name="connsiteY4" fmla="*/ 287410 h 4416350"/>
              <a:gd name="connsiteX5" fmla="*/ 2990921 w 2993238"/>
              <a:gd name="connsiteY5" fmla="*/ 1937100 h 4416350"/>
              <a:gd name="connsiteX6" fmla="*/ 2962640 w 2993238"/>
              <a:gd name="connsiteY6" fmla="*/ 3879022 h 4416350"/>
              <a:gd name="connsiteX7" fmla="*/ 2953213 w 2993238"/>
              <a:gd name="connsiteY7" fmla="*/ 4369216 h 4416350"/>
              <a:gd name="connsiteX8" fmla="*/ 2830665 w 2993238"/>
              <a:gd name="connsiteY8" fmla="*/ 4416350 h 4416350"/>
              <a:gd name="connsiteX9" fmla="*/ 40331 w 2993238"/>
              <a:gd name="connsiteY9" fmla="*/ 4416350 h 4416350"/>
              <a:gd name="connsiteX10" fmla="*/ 2624 w 2993238"/>
              <a:gd name="connsiteY10" fmla="*/ 4246667 h 4416350"/>
              <a:gd name="connsiteX11" fmla="*/ 30904 w 2993238"/>
              <a:gd name="connsiteY11" fmla="*/ 1927673 h 4416350"/>
              <a:gd name="connsiteX12" fmla="*/ 2623 w 2993238"/>
              <a:gd name="connsiteY12" fmla="*/ 306262 h 4416350"/>
              <a:gd name="connsiteX13" fmla="*/ 96892 w 2993238"/>
              <a:gd name="connsiteY13" fmla="*/ 42313 h 4416350"/>
              <a:gd name="connsiteX0" fmla="*/ 96363 w 2992709"/>
              <a:gd name="connsiteY0" fmla="*/ 42313 h 4416350"/>
              <a:gd name="connsiteX1" fmla="*/ 746812 w 2992709"/>
              <a:gd name="connsiteY1" fmla="*/ 14032 h 4416350"/>
              <a:gd name="connsiteX2" fmla="*/ 2424783 w 2992709"/>
              <a:gd name="connsiteY2" fmla="*/ 14032 h 4416350"/>
              <a:gd name="connsiteX3" fmla="*/ 2848989 w 2992709"/>
              <a:gd name="connsiteY3" fmla="*/ 23458 h 4416350"/>
              <a:gd name="connsiteX4" fmla="*/ 2990393 w 2992709"/>
              <a:gd name="connsiteY4" fmla="*/ 287410 h 4416350"/>
              <a:gd name="connsiteX5" fmla="*/ 2990392 w 2992709"/>
              <a:gd name="connsiteY5" fmla="*/ 1937100 h 4416350"/>
              <a:gd name="connsiteX6" fmla="*/ 2962111 w 2992709"/>
              <a:gd name="connsiteY6" fmla="*/ 3879022 h 4416350"/>
              <a:gd name="connsiteX7" fmla="*/ 2952684 w 2992709"/>
              <a:gd name="connsiteY7" fmla="*/ 4369216 h 4416350"/>
              <a:gd name="connsiteX8" fmla="*/ 2830136 w 2992709"/>
              <a:gd name="connsiteY8" fmla="*/ 4416350 h 4416350"/>
              <a:gd name="connsiteX9" fmla="*/ 39802 w 2992709"/>
              <a:gd name="connsiteY9" fmla="*/ 4416350 h 4416350"/>
              <a:gd name="connsiteX10" fmla="*/ 2095 w 2992709"/>
              <a:gd name="connsiteY10" fmla="*/ 4246667 h 4416350"/>
              <a:gd name="connsiteX11" fmla="*/ 30375 w 2992709"/>
              <a:gd name="connsiteY11" fmla="*/ 1927673 h 4416350"/>
              <a:gd name="connsiteX12" fmla="*/ 2094 w 2992709"/>
              <a:gd name="connsiteY12" fmla="*/ 306262 h 4416350"/>
              <a:gd name="connsiteX13" fmla="*/ 96363 w 2992709"/>
              <a:gd name="connsiteY13" fmla="*/ 42313 h 4416350"/>
              <a:gd name="connsiteX0" fmla="*/ 96133 w 2992479"/>
              <a:gd name="connsiteY0" fmla="*/ 42313 h 4416350"/>
              <a:gd name="connsiteX1" fmla="*/ 746582 w 2992479"/>
              <a:gd name="connsiteY1" fmla="*/ 14032 h 4416350"/>
              <a:gd name="connsiteX2" fmla="*/ 2424553 w 2992479"/>
              <a:gd name="connsiteY2" fmla="*/ 14032 h 4416350"/>
              <a:gd name="connsiteX3" fmla="*/ 2848759 w 2992479"/>
              <a:gd name="connsiteY3" fmla="*/ 23458 h 4416350"/>
              <a:gd name="connsiteX4" fmla="*/ 2990163 w 2992479"/>
              <a:gd name="connsiteY4" fmla="*/ 287410 h 4416350"/>
              <a:gd name="connsiteX5" fmla="*/ 2990162 w 2992479"/>
              <a:gd name="connsiteY5" fmla="*/ 1937100 h 4416350"/>
              <a:gd name="connsiteX6" fmla="*/ 2961881 w 2992479"/>
              <a:gd name="connsiteY6" fmla="*/ 3879022 h 4416350"/>
              <a:gd name="connsiteX7" fmla="*/ 2952454 w 2992479"/>
              <a:gd name="connsiteY7" fmla="*/ 4369216 h 4416350"/>
              <a:gd name="connsiteX8" fmla="*/ 2829906 w 2992479"/>
              <a:gd name="connsiteY8" fmla="*/ 4416350 h 4416350"/>
              <a:gd name="connsiteX9" fmla="*/ 39572 w 2992479"/>
              <a:gd name="connsiteY9" fmla="*/ 4416350 h 4416350"/>
              <a:gd name="connsiteX10" fmla="*/ 1865 w 2992479"/>
              <a:gd name="connsiteY10" fmla="*/ 4246667 h 4416350"/>
              <a:gd name="connsiteX11" fmla="*/ 30145 w 2992479"/>
              <a:gd name="connsiteY11" fmla="*/ 1927673 h 4416350"/>
              <a:gd name="connsiteX12" fmla="*/ 1864 w 2992479"/>
              <a:gd name="connsiteY12" fmla="*/ 306262 h 4416350"/>
              <a:gd name="connsiteX13" fmla="*/ 96133 w 2992479"/>
              <a:gd name="connsiteY13" fmla="*/ 42313 h 4416350"/>
              <a:gd name="connsiteX0" fmla="*/ 97098 w 2993444"/>
              <a:gd name="connsiteY0" fmla="*/ 42313 h 4416350"/>
              <a:gd name="connsiteX1" fmla="*/ 747547 w 2993444"/>
              <a:gd name="connsiteY1" fmla="*/ 14032 h 4416350"/>
              <a:gd name="connsiteX2" fmla="*/ 2425518 w 2993444"/>
              <a:gd name="connsiteY2" fmla="*/ 14032 h 4416350"/>
              <a:gd name="connsiteX3" fmla="*/ 2849724 w 2993444"/>
              <a:gd name="connsiteY3" fmla="*/ 23458 h 4416350"/>
              <a:gd name="connsiteX4" fmla="*/ 2991128 w 2993444"/>
              <a:gd name="connsiteY4" fmla="*/ 287410 h 4416350"/>
              <a:gd name="connsiteX5" fmla="*/ 2991127 w 2993444"/>
              <a:gd name="connsiteY5" fmla="*/ 1937100 h 4416350"/>
              <a:gd name="connsiteX6" fmla="*/ 2962846 w 2993444"/>
              <a:gd name="connsiteY6" fmla="*/ 3879022 h 4416350"/>
              <a:gd name="connsiteX7" fmla="*/ 2953419 w 2993444"/>
              <a:gd name="connsiteY7" fmla="*/ 4369216 h 4416350"/>
              <a:gd name="connsiteX8" fmla="*/ 2830871 w 2993444"/>
              <a:gd name="connsiteY8" fmla="*/ 4416350 h 4416350"/>
              <a:gd name="connsiteX9" fmla="*/ 40537 w 2993444"/>
              <a:gd name="connsiteY9" fmla="*/ 4416350 h 4416350"/>
              <a:gd name="connsiteX10" fmla="*/ 2830 w 2993444"/>
              <a:gd name="connsiteY10" fmla="*/ 4246667 h 4416350"/>
              <a:gd name="connsiteX11" fmla="*/ 21683 w 2993444"/>
              <a:gd name="connsiteY11" fmla="*/ 1965381 h 4416350"/>
              <a:gd name="connsiteX12" fmla="*/ 2829 w 2993444"/>
              <a:gd name="connsiteY12" fmla="*/ 306262 h 4416350"/>
              <a:gd name="connsiteX13" fmla="*/ 97098 w 2993444"/>
              <a:gd name="connsiteY13" fmla="*/ 42313 h 4416350"/>
              <a:gd name="connsiteX0" fmla="*/ 275533 w 3171879"/>
              <a:gd name="connsiteY0" fmla="*/ 42313 h 4476221"/>
              <a:gd name="connsiteX1" fmla="*/ 925982 w 3171879"/>
              <a:gd name="connsiteY1" fmla="*/ 14032 h 4476221"/>
              <a:gd name="connsiteX2" fmla="*/ 2603953 w 3171879"/>
              <a:gd name="connsiteY2" fmla="*/ 14032 h 4476221"/>
              <a:gd name="connsiteX3" fmla="*/ 3028159 w 3171879"/>
              <a:gd name="connsiteY3" fmla="*/ 23458 h 4476221"/>
              <a:gd name="connsiteX4" fmla="*/ 3169563 w 3171879"/>
              <a:gd name="connsiteY4" fmla="*/ 287410 h 4476221"/>
              <a:gd name="connsiteX5" fmla="*/ 3169562 w 3171879"/>
              <a:gd name="connsiteY5" fmla="*/ 1937100 h 4476221"/>
              <a:gd name="connsiteX6" fmla="*/ 3141281 w 3171879"/>
              <a:gd name="connsiteY6" fmla="*/ 3879022 h 4476221"/>
              <a:gd name="connsiteX7" fmla="*/ 3131854 w 3171879"/>
              <a:gd name="connsiteY7" fmla="*/ 4369216 h 4476221"/>
              <a:gd name="connsiteX8" fmla="*/ 3009306 w 3171879"/>
              <a:gd name="connsiteY8" fmla="*/ 4416350 h 4476221"/>
              <a:gd name="connsiteX9" fmla="*/ 218972 w 3171879"/>
              <a:gd name="connsiteY9" fmla="*/ 4416350 h 4476221"/>
              <a:gd name="connsiteX10" fmla="*/ 181265 w 3171879"/>
              <a:gd name="connsiteY10" fmla="*/ 4246667 h 4476221"/>
              <a:gd name="connsiteX11" fmla="*/ 200118 w 3171879"/>
              <a:gd name="connsiteY11" fmla="*/ 1965381 h 4476221"/>
              <a:gd name="connsiteX12" fmla="*/ 181264 w 3171879"/>
              <a:gd name="connsiteY12" fmla="*/ 306262 h 4476221"/>
              <a:gd name="connsiteX13" fmla="*/ 275533 w 3171879"/>
              <a:gd name="connsiteY13" fmla="*/ 42313 h 4476221"/>
              <a:gd name="connsiteX0" fmla="*/ 275533 w 3171879"/>
              <a:gd name="connsiteY0" fmla="*/ 42313 h 4476221"/>
              <a:gd name="connsiteX1" fmla="*/ 925982 w 3171879"/>
              <a:gd name="connsiteY1" fmla="*/ 14032 h 4476221"/>
              <a:gd name="connsiteX2" fmla="*/ 2603953 w 3171879"/>
              <a:gd name="connsiteY2" fmla="*/ 14032 h 4476221"/>
              <a:gd name="connsiteX3" fmla="*/ 3028159 w 3171879"/>
              <a:gd name="connsiteY3" fmla="*/ 23458 h 4476221"/>
              <a:gd name="connsiteX4" fmla="*/ 3169563 w 3171879"/>
              <a:gd name="connsiteY4" fmla="*/ 287410 h 4476221"/>
              <a:gd name="connsiteX5" fmla="*/ 3169562 w 3171879"/>
              <a:gd name="connsiteY5" fmla="*/ 1937100 h 4476221"/>
              <a:gd name="connsiteX6" fmla="*/ 3141281 w 3171879"/>
              <a:gd name="connsiteY6" fmla="*/ 3879022 h 4476221"/>
              <a:gd name="connsiteX7" fmla="*/ 3131854 w 3171879"/>
              <a:gd name="connsiteY7" fmla="*/ 4369216 h 4476221"/>
              <a:gd name="connsiteX8" fmla="*/ 3009306 w 3171879"/>
              <a:gd name="connsiteY8" fmla="*/ 4416350 h 4476221"/>
              <a:gd name="connsiteX9" fmla="*/ 218972 w 3171879"/>
              <a:gd name="connsiteY9" fmla="*/ 4416350 h 4476221"/>
              <a:gd name="connsiteX10" fmla="*/ 181265 w 3171879"/>
              <a:gd name="connsiteY10" fmla="*/ 4246667 h 4476221"/>
              <a:gd name="connsiteX11" fmla="*/ 200118 w 3171879"/>
              <a:gd name="connsiteY11" fmla="*/ 1965381 h 4476221"/>
              <a:gd name="connsiteX12" fmla="*/ 181264 w 3171879"/>
              <a:gd name="connsiteY12" fmla="*/ 306262 h 4476221"/>
              <a:gd name="connsiteX13" fmla="*/ 275533 w 3171879"/>
              <a:gd name="connsiteY13" fmla="*/ 42313 h 4476221"/>
              <a:gd name="connsiteX0" fmla="*/ 275186 w 3171532"/>
              <a:gd name="connsiteY0" fmla="*/ 42313 h 4472658"/>
              <a:gd name="connsiteX1" fmla="*/ 925635 w 3171532"/>
              <a:gd name="connsiteY1" fmla="*/ 14032 h 4472658"/>
              <a:gd name="connsiteX2" fmla="*/ 2603606 w 3171532"/>
              <a:gd name="connsiteY2" fmla="*/ 14032 h 4472658"/>
              <a:gd name="connsiteX3" fmla="*/ 3027812 w 3171532"/>
              <a:gd name="connsiteY3" fmla="*/ 23458 h 4472658"/>
              <a:gd name="connsiteX4" fmla="*/ 3169216 w 3171532"/>
              <a:gd name="connsiteY4" fmla="*/ 287410 h 4472658"/>
              <a:gd name="connsiteX5" fmla="*/ 3169215 w 3171532"/>
              <a:gd name="connsiteY5" fmla="*/ 1937100 h 4472658"/>
              <a:gd name="connsiteX6" fmla="*/ 3140934 w 3171532"/>
              <a:gd name="connsiteY6" fmla="*/ 3879022 h 4472658"/>
              <a:gd name="connsiteX7" fmla="*/ 3131507 w 3171532"/>
              <a:gd name="connsiteY7" fmla="*/ 4369216 h 4472658"/>
              <a:gd name="connsiteX8" fmla="*/ 3008959 w 3171532"/>
              <a:gd name="connsiteY8" fmla="*/ 4416350 h 4472658"/>
              <a:gd name="connsiteX9" fmla="*/ 218625 w 3171532"/>
              <a:gd name="connsiteY9" fmla="*/ 4416350 h 4472658"/>
              <a:gd name="connsiteX10" fmla="*/ 180918 w 3171532"/>
              <a:gd name="connsiteY10" fmla="*/ 4246667 h 4472658"/>
              <a:gd name="connsiteX11" fmla="*/ 199771 w 3171532"/>
              <a:gd name="connsiteY11" fmla="*/ 1965381 h 4472658"/>
              <a:gd name="connsiteX12" fmla="*/ 180917 w 3171532"/>
              <a:gd name="connsiteY12" fmla="*/ 306262 h 4472658"/>
              <a:gd name="connsiteX13" fmla="*/ 275186 w 3171532"/>
              <a:gd name="connsiteY13" fmla="*/ 42313 h 4472658"/>
              <a:gd name="connsiteX0" fmla="*/ 105911 w 3002257"/>
              <a:gd name="connsiteY0" fmla="*/ 42313 h 4478842"/>
              <a:gd name="connsiteX1" fmla="*/ 756360 w 3002257"/>
              <a:gd name="connsiteY1" fmla="*/ 14032 h 4478842"/>
              <a:gd name="connsiteX2" fmla="*/ 2434331 w 3002257"/>
              <a:gd name="connsiteY2" fmla="*/ 14032 h 4478842"/>
              <a:gd name="connsiteX3" fmla="*/ 2858537 w 3002257"/>
              <a:gd name="connsiteY3" fmla="*/ 23458 h 4478842"/>
              <a:gd name="connsiteX4" fmla="*/ 2999941 w 3002257"/>
              <a:gd name="connsiteY4" fmla="*/ 287410 h 4478842"/>
              <a:gd name="connsiteX5" fmla="*/ 2999940 w 3002257"/>
              <a:gd name="connsiteY5" fmla="*/ 1937100 h 4478842"/>
              <a:gd name="connsiteX6" fmla="*/ 2971659 w 3002257"/>
              <a:gd name="connsiteY6" fmla="*/ 3879022 h 4478842"/>
              <a:gd name="connsiteX7" fmla="*/ 2962232 w 3002257"/>
              <a:gd name="connsiteY7" fmla="*/ 4369216 h 4478842"/>
              <a:gd name="connsiteX8" fmla="*/ 2839684 w 3002257"/>
              <a:gd name="connsiteY8" fmla="*/ 4416350 h 4478842"/>
              <a:gd name="connsiteX9" fmla="*/ 49350 w 3002257"/>
              <a:gd name="connsiteY9" fmla="*/ 4416350 h 4478842"/>
              <a:gd name="connsiteX10" fmla="*/ 11643 w 3002257"/>
              <a:gd name="connsiteY10" fmla="*/ 4246667 h 4478842"/>
              <a:gd name="connsiteX11" fmla="*/ 30496 w 3002257"/>
              <a:gd name="connsiteY11" fmla="*/ 1965381 h 4478842"/>
              <a:gd name="connsiteX12" fmla="*/ 11642 w 3002257"/>
              <a:gd name="connsiteY12" fmla="*/ 306262 h 4478842"/>
              <a:gd name="connsiteX13" fmla="*/ 105911 w 3002257"/>
              <a:gd name="connsiteY13" fmla="*/ 42313 h 4478842"/>
              <a:gd name="connsiteX0" fmla="*/ 111914 w 3008260"/>
              <a:gd name="connsiteY0" fmla="*/ 42313 h 4498365"/>
              <a:gd name="connsiteX1" fmla="*/ 762363 w 3008260"/>
              <a:gd name="connsiteY1" fmla="*/ 14032 h 4498365"/>
              <a:gd name="connsiteX2" fmla="*/ 2440334 w 3008260"/>
              <a:gd name="connsiteY2" fmla="*/ 14032 h 4498365"/>
              <a:gd name="connsiteX3" fmla="*/ 2864540 w 3008260"/>
              <a:gd name="connsiteY3" fmla="*/ 23458 h 4498365"/>
              <a:gd name="connsiteX4" fmla="*/ 3005944 w 3008260"/>
              <a:gd name="connsiteY4" fmla="*/ 287410 h 4498365"/>
              <a:gd name="connsiteX5" fmla="*/ 3005943 w 3008260"/>
              <a:gd name="connsiteY5" fmla="*/ 1937100 h 4498365"/>
              <a:gd name="connsiteX6" fmla="*/ 2977662 w 3008260"/>
              <a:gd name="connsiteY6" fmla="*/ 3879022 h 4498365"/>
              <a:gd name="connsiteX7" fmla="*/ 2968235 w 3008260"/>
              <a:gd name="connsiteY7" fmla="*/ 4369216 h 4498365"/>
              <a:gd name="connsiteX8" fmla="*/ 2845687 w 3008260"/>
              <a:gd name="connsiteY8" fmla="*/ 4416350 h 4498365"/>
              <a:gd name="connsiteX9" fmla="*/ 45926 w 3008260"/>
              <a:gd name="connsiteY9" fmla="*/ 4454057 h 4498365"/>
              <a:gd name="connsiteX10" fmla="*/ 17646 w 3008260"/>
              <a:gd name="connsiteY10" fmla="*/ 4246667 h 4498365"/>
              <a:gd name="connsiteX11" fmla="*/ 36499 w 3008260"/>
              <a:gd name="connsiteY11" fmla="*/ 1965381 h 4498365"/>
              <a:gd name="connsiteX12" fmla="*/ 17645 w 3008260"/>
              <a:gd name="connsiteY12" fmla="*/ 306262 h 4498365"/>
              <a:gd name="connsiteX13" fmla="*/ 111914 w 3008260"/>
              <a:gd name="connsiteY13" fmla="*/ 42313 h 4498365"/>
              <a:gd name="connsiteX0" fmla="*/ 133493 w 3029839"/>
              <a:gd name="connsiteY0" fmla="*/ 42313 h 4461173"/>
              <a:gd name="connsiteX1" fmla="*/ 783942 w 3029839"/>
              <a:gd name="connsiteY1" fmla="*/ 14032 h 4461173"/>
              <a:gd name="connsiteX2" fmla="*/ 2461913 w 3029839"/>
              <a:gd name="connsiteY2" fmla="*/ 14032 h 4461173"/>
              <a:gd name="connsiteX3" fmla="*/ 2886119 w 3029839"/>
              <a:gd name="connsiteY3" fmla="*/ 23458 h 4461173"/>
              <a:gd name="connsiteX4" fmla="*/ 3027523 w 3029839"/>
              <a:gd name="connsiteY4" fmla="*/ 287410 h 4461173"/>
              <a:gd name="connsiteX5" fmla="*/ 3027522 w 3029839"/>
              <a:gd name="connsiteY5" fmla="*/ 1937100 h 4461173"/>
              <a:gd name="connsiteX6" fmla="*/ 2999241 w 3029839"/>
              <a:gd name="connsiteY6" fmla="*/ 3879022 h 4461173"/>
              <a:gd name="connsiteX7" fmla="*/ 2989814 w 3029839"/>
              <a:gd name="connsiteY7" fmla="*/ 4369216 h 4461173"/>
              <a:gd name="connsiteX8" fmla="*/ 2867266 w 3029839"/>
              <a:gd name="connsiteY8" fmla="*/ 4416350 h 4461173"/>
              <a:gd name="connsiteX9" fmla="*/ 67505 w 3029839"/>
              <a:gd name="connsiteY9" fmla="*/ 4454057 h 4461173"/>
              <a:gd name="connsiteX10" fmla="*/ 39225 w 3029839"/>
              <a:gd name="connsiteY10" fmla="*/ 4246667 h 4461173"/>
              <a:gd name="connsiteX11" fmla="*/ 58078 w 3029839"/>
              <a:gd name="connsiteY11" fmla="*/ 1965381 h 4461173"/>
              <a:gd name="connsiteX12" fmla="*/ 39224 w 3029839"/>
              <a:gd name="connsiteY12" fmla="*/ 306262 h 4461173"/>
              <a:gd name="connsiteX13" fmla="*/ 133493 w 3029839"/>
              <a:gd name="connsiteY13" fmla="*/ 42313 h 4461173"/>
              <a:gd name="connsiteX0" fmla="*/ 112916 w 3009262"/>
              <a:gd name="connsiteY0" fmla="*/ 42313 h 4461173"/>
              <a:gd name="connsiteX1" fmla="*/ 763365 w 3009262"/>
              <a:gd name="connsiteY1" fmla="*/ 14032 h 4461173"/>
              <a:gd name="connsiteX2" fmla="*/ 2441336 w 3009262"/>
              <a:gd name="connsiteY2" fmla="*/ 14032 h 4461173"/>
              <a:gd name="connsiteX3" fmla="*/ 2865542 w 3009262"/>
              <a:gd name="connsiteY3" fmla="*/ 23458 h 4461173"/>
              <a:gd name="connsiteX4" fmla="*/ 3006946 w 3009262"/>
              <a:gd name="connsiteY4" fmla="*/ 287410 h 4461173"/>
              <a:gd name="connsiteX5" fmla="*/ 3006945 w 3009262"/>
              <a:gd name="connsiteY5" fmla="*/ 1937100 h 4461173"/>
              <a:gd name="connsiteX6" fmla="*/ 2978664 w 3009262"/>
              <a:gd name="connsiteY6" fmla="*/ 3879022 h 4461173"/>
              <a:gd name="connsiteX7" fmla="*/ 2969237 w 3009262"/>
              <a:gd name="connsiteY7" fmla="*/ 4369216 h 4461173"/>
              <a:gd name="connsiteX8" fmla="*/ 2846689 w 3009262"/>
              <a:gd name="connsiteY8" fmla="*/ 4416350 h 4461173"/>
              <a:gd name="connsiteX9" fmla="*/ 46928 w 3009262"/>
              <a:gd name="connsiteY9" fmla="*/ 4454057 h 4461173"/>
              <a:gd name="connsiteX10" fmla="*/ 18648 w 3009262"/>
              <a:gd name="connsiteY10" fmla="*/ 4246667 h 4461173"/>
              <a:gd name="connsiteX11" fmla="*/ 37501 w 3009262"/>
              <a:gd name="connsiteY11" fmla="*/ 1965381 h 4461173"/>
              <a:gd name="connsiteX12" fmla="*/ 18647 w 3009262"/>
              <a:gd name="connsiteY12" fmla="*/ 306262 h 4461173"/>
              <a:gd name="connsiteX13" fmla="*/ 112916 w 3009262"/>
              <a:gd name="connsiteY13" fmla="*/ 42313 h 4461173"/>
              <a:gd name="connsiteX0" fmla="*/ 275681 w 3172027"/>
              <a:gd name="connsiteY0" fmla="*/ 42313 h 4454057"/>
              <a:gd name="connsiteX1" fmla="*/ 926130 w 3172027"/>
              <a:gd name="connsiteY1" fmla="*/ 14032 h 4454057"/>
              <a:gd name="connsiteX2" fmla="*/ 2604101 w 3172027"/>
              <a:gd name="connsiteY2" fmla="*/ 14032 h 4454057"/>
              <a:gd name="connsiteX3" fmla="*/ 3028307 w 3172027"/>
              <a:gd name="connsiteY3" fmla="*/ 23458 h 4454057"/>
              <a:gd name="connsiteX4" fmla="*/ 3169711 w 3172027"/>
              <a:gd name="connsiteY4" fmla="*/ 287410 h 4454057"/>
              <a:gd name="connsiteX5" fmla="*/ 3169710 w 3172027"/>
              <a:gd name="connsiteY5" fmla="*/ 1937100 h 4454057"/>
              <a:gd name="connsiteX6" fmla="*/ 3141429 w 3172027"/>
              <a:gd name="connsiteY6" fmla="*/ 3879022 h 4454057"/>
              <a:gd name="connsiteX7" fmla="*/ 3132002 w 3172027"/>
              <a:gd name="connsiteY7" fmla="*/ 4369216 h 4454057"/>
              <a:gd name="connsiteX8" fmla="*/ 3009454 w 3172027"/>
              <a:gd name="connsiteY8" fmla="*/ 4416350 h 4454057"/>
              <a:gd name="connsiteX9" fmla="*/ 209693 w 3172027"/>
              <a:gd name="connsiteY9" fmla="*/ 4454057 h 4454057"/>
              <a:gd name="connsiteX10" fmla="*/ 171986 w 3172027"/>
              <a:gd name="connsiteY10" fmla="*/ 4350361 h 4454057"/>
              <a:gd name="connsiteX11" fmla="*/ 200266 w 3172027"/>
              <a:gd name="connsiteY11" fmla="*/ 1965381 h 4454057"/>
              <a:gd name="connsiteX12" fmla="*/ 181412 w 3172027"/>
              <a:gd name="connsiteY12" fmla="*/ 306262 h 4454057"/>
              <a:gd name="connsiteX13" fmla="*/ 275681 w 3172027"/>
              <a:gd name="connsiteY13" fmla="*/ 42313 h 4454057"/>
              <a:gd name="connsiteX0" fmla="*/ 142341 w 3038687"/>
              <a:gd name="connsiteY0" fmla="*/ 42313 h 4562908"/>
              <a:gd name="connsiteX1" fmla="*/ 792790 w 3038687"/>
              <a:gd name="connsiteY1" fmla="*/ 14032 h 4562908"/>
              <a:gd name="connsiteX2" fmla="*/ 2470761 w 3038687"/>
              <a:gd name="connsiteY2" fmla="*/ 14032 h 4562908"/>
              <a:gd name="connsiteX3" fmla="*/ 2894967 w 3038687"/>
              <a:gd name="connsiteY3" fmla="*/ 23458 h 4562908"/>
              <a:gd name="connsiteX4" fmla="*/ 3036371 w 3038687"/>
              <a:gd name="connsiteY4" fmla="*/ 287410 h 4562908"/>
              <a:gd name="connsiteX5" fmla="*/ 3036370 w 3038687"/>
              <a:gd name="connsiteY5" fmla="*/ 1937100 h 4562908"/>
              <a:gd name="connsiteX6" fmla="*/ 3008089 w 3038687"/>
              <a:gd name="connsiteY6" fmla="*/ 3879022 h 4562908"/>
              <a:gd name="connsiteX7" fmla="*/ 2998662 w 3038687"/>
              <a:gd name="connsiteY7" fmla="*/ 4369216 h 4562908"/>
              <a:gd name="connsiteX8" fmla="*/ 2876114 w 3038687"/>
              <a:gd name="connsiteY8" fmla="*/ 4416350 h 4562908"/>
              <a:gd name="connsiteX9" fmla="*/ 670242 w 3038687"/>
              <a:gd name="connsiteY9" fmla="*/ 4454057 h 4562908"/>
              <a:gd name="connsiteX10" fmla="*/ 38646 w 3038687"/>
              <a:gd name="connsiteY10" fmla="*/ 4350361 h 4562908"/>
              <a:gd name="connsiteX11" fmla="*/ 66926 w 3038687"/>
              <a:gd name="connsiteY11" fmla="*/ 1965381 h 4562908"/>
              <a:gd name="connsiteX12" fmla="*/ 48072 w 3038687"/>
              <a:gd name="connsiteY12" fmla="*/ 306262 h 4562908"/>
              <a:gd name="connsiteX13" fmla="*/ 142341 w 3038687"/>
              <a:gd name="connsiteY13" fmla="*/ 42313 h 4562908"/>
              <a:gd name="connsiteX0" fmla="*/ 142341 w 3038687"/>
              <a:gd name="connsiteY0" fmla="*/ 42313 h 4565594"/>
              <a:gd name="connsiteX1" fmla="*/ 792790 w 3038687"/>
              <a:gd name="connsiteY1" fmla="*/ 14032 h 4565594"/>
              <a:gd name="connsiteX2" fmla="*/ 2470761 w 3038687"/>
              <a:gd name="connsiteY2" fmla="*/ 14032 h 4565594"/>
              <a:gd name="connsiteX3" fmla="*/ 2894967 w 3038687"/>
              <a:gd name="connsiteY3" fmla="*/ 23458 h 4565594"/>
              <a:gd name="connsiteX4" fmla="*/ 3036371 w 3038687"/>
              <a:gd name="connsiteY4" fmla="*/ 287410 h 4565594"/>
              <a:gd name="connsiteX5" fmla="*/ 3036370 w 3038687"/>
              <a:gd name="connsiteY5" fmla="*/ 1937100 h 4565594"/>
              <a:gd name="connsiteX6" fmla="*/ 3008089 w 3038687"/>
              <a:gd name="connsiteY6" fmla="*/ 3879022 h 4565594"/>
              <a:gd name="connsiteX7" fmla="*/ 2998662 w 3038687"/>
              <a:gd name="connsiteY7" fmla="*/ 4369216 h 4565594"/>
              <a:gd name="connsiteX8" fmla="*/ 2876114 w 3038687"/>
              <a:gd name="connsiteY8" fmla="*/ 4416350 h 4565594"/>
              <a:gd name="connsiteX9" fmla="*/ 670242 w 3038687"/>
              <a:gd name="connsiteY9" fmla="*/ 4454057 h 4565594"/>
              <a:gd name="connsiteX10" fmla="*/ 38646 w 3038687"/>
              <a:gd name="connsiteY10" fmla="*/ 4350361 h 4565594"/>
              <a:gd name="connsiteX11" fmla="*/ 66926 w 3038687"/>
              <a:gd name="connsiteY11" fmla="*/ 1965381 h 4565594"/>
              <a:gd name="connsiteX12" fmla="*/ 48072 w 3038687"/>
              <a:gd name="connsiteY12" fmla="*/ 306262 h 4565594"/>
              <a:gd name="connsiteX13" fmla="*/ 142341 w 3038687"/>
              <a:gd name="connsiteY13" fmla="*/ 42313 h 4565594"/>
              <a:gd name="connsiteX0" fmla="*/ 142341 w 3038687"/>
              <a:gd name="connsiteY0" fmla="*/ 42313 h 4567131"/>
              <a:gd name="connsiteX1" fmla="*/ 792790 w 3038687"/>
              <a:gd name="connsiteY1" fmla="*/ 14032 h 4567131"/>
              <a:gd name="connsiteX2" fmla="*/ 2470761 w 3038687"/>
              <a:gd name="connsiteY2" fmla="*/ 14032 h 4567131"/>
              <a:gd name="connsiteX3" fmla="*/ 2894967 w 3038687"/>
              <a:gd name="connsiteY3" fmla="*/ 23458 h 4567131"/>
              <a:gd name="connsiteX4" fmla="*/ 3036371 w 3038687"/>
              <a:gd name="connsiteY4" fmla="*/ 287410 h 4567131"/>
              <a:gd name="connsiteX5" fmla="*/ 3036370 w 3038687"/>
              <a:gd name="connsiteY5" fmla="*/ 1937100 h 4567131"/>
              <a:gd name="connsiteX6" fmla="*/ 3008089 w 3038687"/>
              <a:gd name="connsiteY6" fmla="*/ 3879022 h 4567131"/>
              <a:gd name="connsiteX7" fmla="*/ 2998662 w 3038687"/>
              <a:gd name="connsiteY7" fmla="*/ 4369216 h 4567131"/>
              <a:gd name="connsiteX8" fmla="*/ 2876114 w 3038687"/>
              <a:gd name="connsiteY8" fmla="*/ 4416350 h 4567131"/>
              <a:gd name="connsiteX9" fmla="*/ 670242 w 3038687"/>
              <a:gd name="connsiteY9" fmla="*/ 4454057 h 4567131"/>
              <a:gd name="connsiteX10" fmla="*/ 38646 w 3038687"/>
              <a:gd name="connsiteY10" fmla="*/ 4350361 h 4567131"/>
              <a:gd name="connsiteX11" fmla="*/ 66926 w 3038687"/>
              <a:gd name="connsiteY11" fmla="*/ 1965381 h 4567131"/>
              <a:gd name="connsiteX12" fmla="*/ 48072 w 3038687"/>
              <a:gd name="connsiteY12" fmla="*/ 306262 h 4567131"/>
              <a:gd name="connsiteX13" fmla="*/ 142341 w 3038687"/>
              <a:gd name="connsiteY13" fmla="*/ 42313 h 4567131"/>
              <a:gd name="connsiteX0" fmla="*/ 153826 w 3050172"/>
              <a:gd name="connsiteY0" fmla="*/ 42313 h 4460285"/>
              <a:gd name="connsiteX1" fmla="*/ 804275 w 3050172"/>
              <a:gd name="connsiteY1" fmla="*/ 14032 h 4460285"/>
              <a:gd name="connsiteX2" fmla="*/ 2482246 w 3050172"/>
              <a:gd name="connsiteY2" fmla="*/ 14032 h 4460285"/>
              <a:gd name="connsiteX3" fmla="*/ 2906452 w 3050172"/>
              <a:gd name="connsiteY3" fmla="*/ 23458 h 4460285"/>
              <a:gd name="connsiteX4" fmla="*/ 3047856 w 3050172"/>
              <a:gd name="connsiteY4" fmla="*/ 287410 h 4460285"/>
              <a:gd name="connsiteX5" fmla="*/ 3047855 w 3050172"/>
              <a:gd name="connsiteY5" fmla="*/ 1937100 h 4460285"/>
              <a:gd name="connsiteX6" fmla="*/ 3019574 w 3050172"/>
              <a:gd name="connsiteY6" fmla="*/ 3879022 h 4460285"/>
              <a:gd name="connsiteX7" fmla="*/ 3010147 w 3050172"/>
              <a:gd name="connsiteY7" fmla="*/ 4369216 h 4460285"/>
              <a:gd name="connsiteX8" fmla="*/ 2887599 w 3050172"/>
              <a:gd name="connsiteY8" fmla="*/ 4416350 h 4460285"/>
              <a:gd name="connsiteX9" fmla="*/ 681727 w 3050172"/>
              <a:gd name="connsiteY9" fmla="*/ 4454057 h 4460285"/>
              <a:gd name="connsiteX10" fmla="*/ 50131 w 3050172"/>
              <a:gd name="connsiteY10" fmla="*/ 4350361 h 4460285"/>
              <a:gd name="connsiteX11" fmla="*/ 78411 w 3050172"/>
              <a:gd name="connsiteY11" fmla="*/ 1965381 h 4460285"/>
              <a:gd name="connsiteX12" fmla="*/ 59557 w 3050172"/>
              <a:gd name="connsiteY12" fmla="*/ 306262 h 4460285"/>
              <a:gd name="connsiteX13" fmla="*/ 153826 w 3050172"/>
              <a:gd name="connsiteY13" fmla="*/ 42313 h 4460285"/>
              <a:gd name="connsiteX0" fmla="*/ 121172 w 3017518"/>
              <a:gd name="connsiteY0" fmla="*/ 42313 h 4458921"/>
              <a:gd name="connsiteX1" fmla="*/ 771621 w 3017518"/>
              <a:gd name="connsiteY1" fmla="*/ 14032 h 4458921"/>
              <a:gd name="connsiteX2" fmla="*/ 2449592 w 3017518"/>
              <a:gd name="connsiteY2" fmla="*/ 14032 h 4458921"/>
              <a:gd name="connsiteX3" fmla="*/ 2873798 w 3017518"/>
              <a:gd name="connsiteY3" fmla="*/ 23458 h 4458921"/>
              <a:gd name="connsiteX4" fmla="*/ 3015202 w 3017518"/>
              <a:gd name="connsiteY4" fmla="*/ 287410 h 4458921"/>
              <a:gd name="connsiteX5" fmla="*/ 3015201 w 3017518"/>
              <a:gd name="connsiteY5" fmla="*/ 1937100 h 4458921"/>
              <a:gd name="connsiteX6" fmla="*/ 2986920 w 3017518"/>
              <a:gd name="connsiteY6" fmla="*/ 3879022 h 4458921"/>
              <a:gd name="connsiteX7" fmla="*/ 2977493 w 3017518"/>
              <a:gd name="connsiteY7" fmla="*/ 4369216 h 4458921"/>
              <a:gd name="connsiteX8" fmla="*/ 2854945 w 3017518"/>
              <a:gd name="connsiteY8" fmla="*/ 4416350 h 4458921"/>
              <a:gd name="connsiteX9" fmla="*/ 649073 w 3017518"/>
              <a:gd name="connsiteY9" fmla="*/ 4454057 h 4458921"/>
              <a:gd name="connsiteX10" fmla="*/ 17477 w 3017518"/>
              <a:gd name="connsiteY10" fmla="*/ 4350361 h 4458921"/>
              <a:gd name="connsiteX11" fmla="*/ 45757 w 3017518"/>
              <a:gd name="connsiteY11" fmla="*/ 1965381 h 4458921"/>
              <a:gd name="connsiteX12" fmla="*/ 26903 w 3017518"/>
              <a:gd name="connsiteY12" fmla="*/ 306262 h 4458921"/>
              <a:gd name="connsiteX13" fmla="*/ 121172 w 3017518"/>
              <a:gd name="connsiteY13" fmla="*/ 42313 h 4458921"/>
              <a:gd name="connsiteX0" fmla="*/ 121172 w 3017518"/>
              <a:gd name="connsiteY0" fmla="*/ 42313 h 4458921"/>
              <a:gd name="connsiteX1" fmla="*/ 771621 w 3017518"/>
              <a:gd name="connsiteY1" fmla="*/ 14032 h 4458921"/>
              <a:gd name="connsiteX2" fmla="*/ 2449592 w 3017518"/>
              <a:gd name="connsiteY2" fmla="*/ 14032 h 4458921"/>
              <a:gd name="connsiteX3" fmla="*/ 2873798 w 3017518"/>
              <a:gd name="connsiteY3" fmla="*/ 23458 h 4458921"/>
              <a:gd name="connsiteX4" fmla="*/ 3015202 w 3017518"/>
              <a:gd name="connsiteY4" fmla="*/ 287410 h 4458921"/>
              <a:gd name="connsiteX5" fmla="*/ 3015201 w 3017518"/>
              <a:gd name="connsiteY5" fmla="*/ 1937100 h 4458921"/>
              <a:gd name="connsiteX6" fmla="*/ 2986920 w 3017518"/>
              <a:gd name="connsiteY6" fmla="*/ 3879022 h 4458921"/>
              <a:gd name="connsiteX7" fmla="*/ 3015200 w 3017518"/>
              <a:gd name="connsiteY7" fmla="*/ 4350362 h 4458921"/>
              <a:gd name="connsiteX8" fmla="*/ 2854945 w 3017518"/>
              <a:gd name="connsiteY8" fmla="*/ 4416350 h 4458921"/>
              <a:gd name="connsiteX9" fmla="*/ 649073 w 3017518"/>
              <a:gd name="connsiteY9" fmla="*/ 4454057 h 4458921"/>
              <a:gd name="connsiteX10" fmla="*/ 17477 w 3017518"/>
              <a:gd name="connsiteY10" fmla="*/ 4350361 h 4458921"/>
              <a:gd name="connsiteX11" fmla="*/ 45757 w 3017518"/>
              <a:gd name="connsiteY11" fmla="*/ 1965381 h 4458921"/>
              <a:gd name="connsiteX12" fmla="*/ 26903 w 3017518"/>
              <a:gd name="connsiteY12" fmla="*/ 306262 h 4458921"/>
              <a:gd name="connsiteX13" fmla="*/ 121172 w 3017518"/>
              <a:gd name="connsiteY13" fmla="*/ 42313 h 4458921"/>
              <a:gd name="connsiteX0" fmla="*/ 121172 w 3076817"/>
              <a:gd name="connsiteY0" fmla="*/ 42313 h 4458921"/>
              <a:gd name="connsiteX1" fmla="*/ 771621 w 3076817"/>
              <a:gd name="connsiteY1" fmla="*/ 14032 h 4458921"/>
              <a:gd name="connsiteX2" fmla="*/ 2449592 w 3076817"/>
              <a:gd name="connsiteY2" fmla="*/ 14032 h 4458921"/>
              <a:gd name="connsiteX3" fmla="*/ 2873798 w 3076817"/>
              <a:gd name="connsiteY3" fmla="*/ 23458 h 4458921"/>
              <a:gd name="connsiteX4" fmla="*/ 3015202 w 3076817"/>
              <a:gd name="connsiteY4" fmla="*/ 287410 h 4458921"/>
              <a:gd name="connsiteX5" fmla="*/ 3015201 w 3076817"/>
              <a:gd name="connsiteY5" fmla="*/ 1937100 h 4458921"/>
              <a:gd name="connsiteX6" fmla="*/ 2986920 w 3076817"/>
              <a:gd name="connsiteY6" fmla="*/ 3879022 h 4458921"/>
              <a:gd name="connsiteX7" fmla="*/ 3015200 w 3076817"/>
              <a:gd name="connsiteY7" fmla="*/ 4350362 h 4458921"/>
              <a:gd name="connsiteX8" fmla="*/ 2854945 w 3076817"/>
              <a:gd name="connsiteY8" fmla="*/ 4416350 h 4458921"/>
              <a:gd name="connsiteX9" fmla="*/ 649073 w 3076817"/>
              <a:gd name="connsiteY9" fmla="*/ 4454057 h 4458921"/>
              <a:gd name="connsiteX10" fmla="*/ 17477 w 3076817"/>
              <a:gd name="connsiteY10" fmla="*/ 4350361 h 4458921"/>
              <a:gd name="connsiteX11" fmla="*/ 45757 w 3076817"/>
              <a:gd name="connsiteY11" fmla="*/ 1965381 h 4458921"/>
              <a:gd name="connsiteX12" fmla="*/ 26903 w 3076817"/>
              <a:gd name="connsiteY12" fmla="*/ 306262 h 4458921"/>
              <a:gd name="connsiteX13" fmla="*/ 121172 w 3076817"/>
              <a:gd name="connsiteY13" fmla="*/ 42313 h 4458921"/>
              <a:gd name="connsiteX0" fmla="*/ 121172 w 3055525"/>
              <a:gd name="connsiteY0" fmla="*/ 42313 h 4458921"/>
              <a:gd name="connsiteX1" fmla="*/ 771621 w 3055525"/>
              <a:gd name="connsiteY1" fmla="*/ 14032 h 4458921"/>
              <a:gd name="connsiteX2" fmla="*/ 2449592 w 3055525"/>
              <a:gd name="connsiteY2" fmla="*/ 14032 h 4458921"/>
              <a:gd name="connsiteX3" fmla="*/ 2873798 w 3055525"/>
              <a:gd name="connsiteY3" fmla="*/ 23458 h 4458921"/>
              <a:gd name="connsiteX4" fmla="*/ 3015202 w 3055525"/>
              <a:gd name="connsiteY4" fmla="*/ 287410 h 4458921"/>
              <a:gd name="connsiteX5" fmla="*/ 3015201 w 3055525"/>
              <a:gd name="connsiteY5" fmla="*/ 1937100 h 4458921"/>
              <a:gd name="connsiteX6" fmla="*/ 2986920 w 3055525"/>
              <a:gd name="connsiteY6" fmla="*/ 3879022 h 4458921"/>
              <a:gd name="connsiteX7" fmla="*/ 2958639 w 3055525"/>
              <a:gd name="connsiteY7" fmla="*/ 4293801 h 4458921"/>
              <a:gd name="connsiteX8" fmla="*/ 2854945 w 3055525"/>
              <a:gd name="connsiteY8" fmla="*/ 4416350 h 4458921"/>
              <a:gd name="connsiteX9" fmla="*/ 649073 w 3055525"/>
              <a:gd name="connsiteY9" fmla="*/ 4454057 h 4458921"/>
              <a:gd name="connsiteX10" fmla="*/ 17477 w 3055525"/>
              <a:gd name="connsiteY10" fmla="*/ 4350361 h 4458921"/>
              <a:gd name="connsiteX11" fmla="*/ 45757 w 3055525"/>
              <a:gd name="connsiteY11" fmla="*/ 1965381 h 4458921"/>
              <a:gd name="connsiteX12" fmla="*/ 26903 w 3055525"/>
              <a:gd name="connsiteY12" fmla="*/ 306262 h 4458921"/>
              <a:gd name="connsiteX13" fmla="*/ 121172 w 3055525"/>
              <a:gd name="connsiteY13" fmla="*/ 42313 h 4458921"/>
              <a:gd name="connsiteX0" fmla="*/ 121172 w 3017518"/>
              <a:gd name="connsiteY0" fmla="*/ 42313 h 4458130"/>
              <a:gd name="connsiteX1" fmla="*/ 771621 w 3017518"/>
              <a:gd name="connsiteY1" fmla="*/ 14032 h 4458130"/>
              <a:gd name="connsiteX2" fmla="*/ 2449592 w 3017518"/>
              <a:gd name="connsiteY2" fmla="*/ 14032 h 4458130"/>
              <a:gd name="connsiteX3" fmla="*/ 2873798 w 3017518"/>
              <a:gd name="connsiteY3" fmla="*/ 23458 h 4458130"/>
              <a:gd name="connsiteX4" fmla="*/ 3015202 w 3017518"/>
              <a:gd name="connsiteY4" fmla="*/ 287410 h 4458130"/>
              <a:gd name="connsiteX5" fmla="*/ 3015201 w 3017518"/>
              <a:gd name="connsiteY5" fmla="*/ 1937100 h 4458130"/>
              <a:gd name="connsiteX6" fmla="*/ 2986920 w 3017518"/>
              <a:gd name="connsiteY6" fmla="*/ 3879022 h 4458130"/>
              <a:gd name="connsiteX7" fmla="*/ 2958639 w 3017518"/>
              <a:gd name="connsiteY7" fmla="*/ 4293801 h 4458130"/>
              <a:gd name="connsiteX8" fmla="*/ 2525007 w 3017518"/>
              <a:gd name="connsiteY8" fmla="*/ 4435204 h 4458130"/>
              <a:gd name="connsiteX9" fmla="*/ 649073 w 3017518"/>
              <a:gd name="connsiteY9" fmla="*/ 4454057 h 4458130"/>
              <a:gd name="connsiteX10" fmla="*/ 17477 w 3017518"/>
              <a:gd name="connsiteY10" fmla="*/ 4350361 h 4458130"/>
              <a:gd name="connsiteX11" fmla="*/ 45757 w 3017518"/>
              <a:gd name="connsiteY11" fmla="*/ 1965381 h 4458130"/>
              <a:gd name="connsiteX12" fmla="*/ 26903 w 3017518"/>
              <a:gd name="connsiteY12" fmla="*/ 306262 h 4458130"/>
              <a:gd name="connsiteX13" fmla="*/ 121172 w 3017518"/>
              <a:gd name="connsiteY13" fmla="*/ 42313 h 4458130"/>
              <a:gd name="connsiteX0" fmla="*/ 121172 w 3017518"/>
              <a:gd name="connsiteY0" fmla="*/ 42313 h 4458130"/>
              <a:gd name="connsiteX1" fmla="*/ 771621 w 3017518"/>
              <a:gd name="connsiteY1" fmla="*/ 14032 h 4458130"/>
              <a:gd name="connsiteX2" fmla="*/ 2449592 w 3017518"/>
              <a:gd name="connsiteY2" fmla="*/ 14032 h 4458130"/>
              <a:gd name="connsiteX3" fmla="*/ 2873798 w 3017518"/>
              <a:gd name="connsiteY3" fmla="*/ 23458 h 4458130"/>
              <a:gd name="connsiteX4" fmla="*/ 3015202 w 3017518"/>
              <a:gd name="connsiteY4" fmla="*/ 287410 h 4458130"/>
              <a:gd name="connsiteX5" fmla="*/ 3015201 w 3017518"/>
              <a:gd name="connsiteY5" fmla="*/ 1937100 h 4458130"/>
              <a:gd name="connsiteX6" fmla="*/ 2986920 w 3017518"/>
              <a:gd name="connsiteY6" fmla="*/ 3879022 h 4458130"/>
              <a:gd name="connsiteX7" fmla="*/ 2958639 w 3017518"/>
              <a:gd name="connsiteY7" fmla="*/ 4293801 h 4458130"/>
              <a:gd name="connsiteX8" fmla="*/ 2525007 w 3017518"/>
              <a:gd name="connsiteY8" fmla="*/ 4435204 h 4458130"/>
              <a:gd name="connsiteX9" fmla="*/ 649073 w 3017518"/>
              <a:gd name="connsiteY9" fmla="*/ 4454057 h 4458130"/>
              <a:gd name="connsiteX10" fmla="*/ 17477 w 3017518"/>
              <a:gd name="connsiteY10" fmla="*/ 4350361 h 4458130"/>
              <a:gd name="connsiteX11" fmla="*/ 45757 w 3017518"/>
              <a:gd name="connsiteY11" fmla="*/ 1965381 h 4458130"/>
              <a:gd name="connsiteX12" fmla="*/ 26903 w 3017518"/>
              <a:gd name="connsiteY12" fmla="*/ 306262 h 4458130"/>
              <a:gd name="connsiteX13" fmla="*/ 121172 w 3017518"/>
              <a:gd name="connsiteY13" fmla="*/ 42313 h 4458130"/>
              <a:gd name="connsiteX0" fmla="*/ 121172 w 3017518"/>
              <a:gd name="connsiteY0" fmla="*/ 42313 h 4459293"/>
              <a:gd name="connsiteX1" fmla="*/ 771621 w 3017518"/>
              <a:gd name="connsiteY1" fmla="*/ 14032 h 4459293"/>
              <a:gd name="connsiteX2" fmla="*/ 2449592 w 3017518"/>
              <a:gd name="connsiteY2" fmla="*/ 14032 h 4459293"/>
              <a:gd name="connsiteX3" fmla="*/ 2873798 w 3017518"/>
              <a:gd name="connsiteY3" fmla="*/ 23458 h 4459293"/>
              <a:gd name="connsiteX4" fmla="*/ 3015202 w 3017518"/>
              <a:gd name="connsiteY4" fmla="*/ 287410 h 4459293"/>
              <a:gd name="connsiteX5" fmla="*/ 3015201 w 3017518"/>
              <a:gd name="connsiteY5" fmla="*/ 1937100 h 4459293"/>
              <a:gd name="connsiteX6" fmla="*/ 2986920 w 3017518"/>
              <a:gd name="connsiteY6" fmla="*/ 3879022 h 4459293"/>
              <a:gd name="connsiteX7" fmla="*/ 2958639 w 3017518"/>
              <a:gd name="connsiteY7" fmla="*/ 4293801 h 4459293"/>
              <a:gd name="connsiteX8" fmla="*/ 2525007 w 3017518"/>
              <a:gd name="connsiteY8" fmla="*/ 4435204 h 4459293"/>
              <a:gd name="connsiteX9" fmla="*/ 649073 w 3017518"/>
              <a:gd name="connsiteY9" fmla="*/ 4454057 h 4459293"/>
              <a:gd name="connsiteX10" fmla="*/ 17477 w 3017518"/>
              <a:gd name="connsiteY10" fmla="*/ 4350361 h 4459293"/>
              <a:gd name="connsiteX11" fmla="*/ 45757 w 3017518"/>
              <a:gd name="connsiteY11" fmla="*/ 1965381 h 4459293"/>
              <a:gd name="connsiteX12" fmla="*/ 26903 w 3017518"/>
              <a:gd name="connsiteY12" fmla="*/ 306262 h 4459293"/>
              <a:gd name="connsiteX13" fmla="*/ 121172 w 3017518"/>
              <a:gd name="connsiteY13" fmla="*/ 42313 h 4459293"/>
              <a:gd name="connsiteX0" fmla="*/ 121172 w 3017518"/>
              <a:gd name="connsiteY0" fmla="*/ 42313 h 4459293"/>
              <a:gd name="connsiteX1" fmla="*/ 771621 w 3017518"/>
              <a:gd name="connsiteY1" fmla="*/ 14032 h 4459293"/>
              <a:gd name="connsiteX2" fmla="*/ 2449592 w 3017518"/>
              <a:gd name="connsiteY2" fmla="*/ 14032 h 4459293"/>
              <a:gd name="connsiteX3" fmla="*/ 2873798 w 3017518"/>
              <a:gd name="connsiteY3" fmla="*/ 23458 h 4459293"/>
              <a:gd name="connsiteX4" fmla="*/ 3015202 w 3017518"/>
              <a:gd name="connsiteY4" fmla="*/ 287410 h 4459293"/>
              <a:gd name="connsiteX5" fmla="*/ 3015201 w 3017518"/>
              <a:gd name="connsiteY5" fmla="*/ 1937100 h 4459293"/>
              <a:gd name="connsiteX6" fmla="*/ 2986920 w 3017518"/>
              <a:gd name="connsiteY6" fmla="*/ 3879022 h 4459293"/>
              <a:gd name="connsiteX7" fmla="*/ 2958639 w 3017518"/>
              <a:gd name="connsiteY7" fmla="*/ 4293801 h 4459293"/>
              <a:gd name="connsiteX8" fmla="*/ 2525007 w 3017518"/>
              <a:gd name="connsiteY8" fmla="*/ 4435204 h 4459293"/>
              <a:gd name="connsiteX9" fmla="*/ 649073 w 3017518"/>
              <a:gd name="connsiteY9" fmla="*/ 4454057 h 4459293"/>
              <a:gd name="connsiteX10" fmla="*/ 17477 w 3017518"/>
              <a:gd name="connsiteY10" fmla="*/ 4350361 h 4459293"/>
              <a:gd name="connsiteX11" fmla="*/ 45757 w 3017518"/>
              <a:gd name="connsiteY11" fmla="*/ 1965381 h 4459293"/>
              <a:gd name="connsiteX12" fmla="*/ 26903 w 3017518"/>
              <a:gd name="connsiteY12" fmla="*/ 306262 h 4459293"/>
              <a:gd name="connsiteX13" fmla="*/ 121172 w 3017518"/>
              <a:gd name="connsiteY13" fmla="*/ 42313 h 4459293"/>
              <a:gd name="connsiteX0" fmla="*/ 121172 w 3017518"/>
              <a:gd name="connsiteY0" fmla="*/ 42313 h 4459538"/>
              <a:gd name="connsiteX1" fmla="*/ 771621 w 3017518"/>
              <a:gd name="connsiteY1" fmla="*/ 14032 h 4459538"/>
              <a:gd name="connsiteX2" fmla="*/ 2449592 w 3017518"/>
              <a:gd name="connsiteY2" fmla="*/ 14032 h 4459538"/>
              <a:gd name="connsiteX3" fmla="*/ 2873798 w 3017518"/>
              <a:gd name="connsiteY3" fmla="*/ 23458 h 4459538"/>
              <a:gd name="connsiteX4" fmla="*/ 3015202 w 3017518"/>
              <a:gd name="connsiteY4" fmla="*/ 287410 h 4459538"/>
              <a:gd name="connsiteX5" fmla="*/ 3015201 w 3017518"/>
              <a:gd name="connsiteY5" fmla="*/ 1937100 h 4459538"/>
              <a:gd name="connsiteX6" fmla="*/ 2986920 w 3017518"/>
              <a:gd name="connsiteY6" fmla="*/ 3879022 h 4459538"/>
              <a:gd name="connsiteX7" fmla="*/ 2939785 w 3017518"/>
              <a:gd name="connsiteY7" fmla="*/ 4350362 h 4459538"/>
              <a:gd name="connsiteX8" fmla="*/ 2525007 w 3017518"/>
              <a:gd name="connsiteY8" fmla="*/ 4435204 h 4459538"/>
              <a:gd name="connsiteX9" fmla="*/ 649073 w 3017518"/>
              <a:gd name="connsiteY9" fmla="*/ 4454057 h 4459538"/>
              <a:gd name="connsiteX10" fmla="*/ 17477 w 3017518"/>
              <a:gd name="connsiteY10" fmla="*/ 4350361 h 4459538"/>
              <a:gd name="connsiteX11" fmla="*/ 45757 w 3017518"/>
              <a:gd name="connsiteY11" fmla="*/ 1965381 h 4459538"/>
              <a:gd name="connsiteX12" fmla="*/ 26903 w 3017518"/>
              <a:gd name="connsiteY12" fmla="*/ 306262 h 4459538"/>
              <a:gd name="connsiteX13" fmla="*/ 121172 w 3017518"/>
              <a:gd name="connsiteY13" fmla="*/ 42313 h 4459538"/>
              <a:gd name="connsiteX0" fmla="*/ 121172 w 3024103"/>
              <a:gd name="connsiteY0" fmla="*/ 38699 h 4455924"/>
              <a:gd name="connsiteX1" fmla="*/ 771621 w 3024103"/>
              <a:gd name="connsiteY1" fmla="*/ 10418 h 4455924"/>
              <a:gd name="connsiteX2" fmla="*/ 2449592 w 3024103"/>
              <a:gd name="connsiteY2" fmla="*/ 10418 h 4455924"/>
              <a:gd name="connsiteX3" fmla="*/ 2968066 w 3024103"/>
              <a:gd name="connsiteY3" fmla="*/ 57552 h 4455924"/>
              <a:gd name="connsiteX4" fmla="*/ 3015202 w 3024103"/>
              <a:gd name="connsiteY4" fmla="*/ 283796 h 4455924"/>
              <a:gd name="connsiteX5" fmla="*/ 3015201 w 3024103"/>
              <a:gd name="connsiteY5" fmla="*/ 1933486 h 4455924"/>
              <a:gd name="connsiteX6" fmla="*/ 2986920 w 3024103"/>
              <a:gd name="connsiteY6" fmla="*/ 3875408 h 4455924"/>
              <a:gd name="connsiteX7" fmla="*/ 2939785 w 3024103"/>
              <a:gd name="connsiteY7" fmla="*/ 4346748 h 4455924"/>
              <a:gd name="connsiteX8" fmla="*/ 2525007 w 3024103"/>
              <a:gd name="connsiteY8" fmla="*/ 4431590 h 4455924"/>
              <a:gd name="connsiteX9" fmla="*/ 649073 w 3024103"/>
              <a:gd name="connsiteY9" fmla="*/ 4450443 h 4455924"/>
              <a:gd name="connsiteX10" fmla="*/ 17477 w 3024103"/>
              <a:gd name="connsiteY10" fmla="*/ 4346747 h 4455924"/>
              <a:gd name="connsiteX11" fmla="*/ 45757 w 3024103"/>
              <a:gd name="connsiteY11" fmla="*/ 1961767 h 4455924"/>
              <a:gd name="connsiteX12" fmla="*/ 26903 w 3024103"/>
              <a:gd name="connsiteY12" fmla="*/ 302648 h 4455924"/>
              <a:gd name="connsiteX13" fmla="*/ 121172 w 3024103"/>
              <a:gd name="connsiteY13" fmla="*/ 38699 h 4455924"/>
              <a:gd name="connsiteX0" fmla="*/ 121172 w 3022230"/>
              <a:gd name="connsiteY0" fmla="*/ 38699 h 4455924"/>
              <a:gd name="connsiteX1" fmla="*/ 771621 w 3022230"/>
              <a:gd name="connsiteY1" fmla="*/ 10418 h 4455924"/>
              <a:gd name="connsiteX2" fmla="*/ 2449592 w 3022230"/>
              <a:gd name="connsiteY2" fmla="*/ 10418 h 4455924"/>
              <a:gd name="connsiteX3" fmla="*/ 2911505 w 3022230"/>
              <a:gd name="connsiteY3" fmla="*/ 38698 h 4455924"/>
              <a:gd name="connsiteX4" fmla="*/ 3015202 w 3022230"/>
              <a:gd name="connsiteY4" fmla="*/ 283796 h 4455924"/>
              <a:gd name="connsiteX5" fmla="*/ 3015201 w 3022230"/>
              <a:gd name="connsiteY5" fmla="*/ 1933486 h 4455924"/>
              <a:gd name="connsiteX6" fmla="*/ 2986920 w 3022230"/>
              <a:gd name="connsiteY6" fmla="*/ 3875408 h 4455924"/>
              <a:gd name="connsiteX7" fmla="*/ 2939785 w 3022230"/>
              <a:gd name="connsiteY7" fmla="*/ 4346748 h 4455924"/>
              <a:gd name="connsiteX8" fmla="*/ 2525007 w 3022230"/>
              <a:gd name="connsiteY8" fmla="*/ 4431590 h 4455924"/>
              <a:gd name="connsiteX9" fmla="*/ 649073 w 3022230"/>
              <a:gd name="connsiteY9" fmla="*/ 4450443 h 4455924"/>
              <a:gd name="connsiteX10" fmla="*/ 17477 w 3022230"/>
              <a:gd name="connsiteY10" fmla="*/ 4346747 h 4455924"/>
              <a:gd name="connsiteX11" fmla="*/ 45757 w 3022230"/>
              <a:gd name="connsiteY11" fmla="*/ 1961767 h 4455924"/>
              <a:gd name="connsiteX12" fmla="*/ 26903 w 3022230"/>
              <a:gd name="connsiteY12" fmla="*/ 302648 h 4455924"/>
              <a:gd name="connsiteX13" fmla="*/ 121172 w 3022230"/>
              <a:gd name="connsiteY13" fmla="*/ 38699 h 4455924"/>
              <a:gd name="connsiteX0" fmla="*/ 121172 w 3015201"/>
              <a:gd name="connsiteY0" fmla="*/ 42071 h 4459296"/>
              <a:gd name="connsiteX1" fmla="*/ 771621 w 3015201"/>
              <a:gd name="connsiteY1" fmla="*/ 13790 h 4459296"/>
              <a:gd name="connsiteX2" fmla="*/ 2449592 w 3015201"/>
              <a:gd name="connsiteY2" fmla="*/ 13790 h 4459296"/>
              <a:gd name="connsiteX3" fmla="*/ 2911505 w 3015201"/>
              <a:gd name="connsiteY3" fmla="*/ 42070 h 4459296"/>
              <a:gd name="connsiteX4" fmla="*/ 2986921 w 3015201"/>
              <a:gd name="connsiteY4" fmla="*/ 447424 h 4459296"/>
              <a:gd name="connsiteX5" fmla="*/ 3015201 w 3015201"/>
              <a:gd name="connsiteY5" fmla="*/ 1936858 h 4459296"/>
              <a:gd name="connsiteX6" fmla="*/ 2986920 w 3015201"/>
              <a:gd name="connsiteY6" fmla="*/ 3878780 h 4459296"/>
              <a:gd name="connsiteX7" fmla="*/ 2939785 w 3015201"/>
              <a:gd name="connsiteY7" fmla="*/ 4350120 h 4459296"/>
              <a:gd name="connsiteX8" fmla="*/ 2525007 w 3015201"/>
              <a:gd name="connsiteY8" fmla="*/ 4434962 h 4459296"/>
              <a:gd name="connsiteX9" fmla="*/ 649073 w 3015201"/>
              <a:gd name="connsiteY9" fmla="*/ 4453815 h 4459296"/>
              <a:gd name="connsiteX10" fmla="*/ 17477 w 3015201"/>
              <a:gd name="connsiteY10" fmla="*/ 4350119 h 4459296"/>
              <a:gd name="connsiteX11" fmla="*/ 45757 w 3015201"/>
              <a:gd name="connsiteY11" fmla="*/ 1965139 h 4459296"/>
              <a:gd name="connsiteX12" fmla="*/ 26903 w 3015201"/>
              <a:gd name="connsiteY12" fmla="*/ 306020 h 4459296"/>
              <a:gd name="connsiteX13" fmla="*/ 121172 w 3015201"/>
              <a:gd name="connsiteY13" fmla="*/ 42071 h 4459296"/>
              <a:gd name="connsiteX0" fmla="*/ 121172 w 3018381"/>
              <a:gd name="connsiteY0" fmla="*/ 38699 h 4455924"/>
              <a:gd name="connsiteX1" fmla="*/ 771621 w 3018381"/>
              <a:gd name="connsiteY1" fmla="*/ 10418 h 4455924"/>
              <a:gd name="connsiteX2" fmla="*/ 2449592 w 3018381"/>
              <a:gd name="connsiteY2" fmla="*/ 10418 h 4455924"/>
              <a:gd name="connsiteX3" fmla="*/ 2977493 w 3018381"/>
              <a:gd name="connsiteY3" fmla="*/ 66978 h 4455924"/>
              <a:gd name="connsiteX4" fmla="*/ 2986921 w 3018381"/>
              <a:gd name="connsiteY4" fmla="*/ 444052 h 4455924"/>
              <a:gd name="connsiteX5" fmla="*/ 3015201 w 3018381"/>
              <a:gd name="connsiteY5" fmla="*/ 1933486 h 4455924"/>
              <a:gd name="connsiteX6" fmla="*/ 2986920 w 3018381"/>
              <a:gd name="connsiteY6" fmla="*/ 3875408 h 4455924"/>
              <a:gd name="connsiteX7" fmla="*/ 2939785 w 3018381"/>
              <a:gd name="connsiteY7" fmla="*/ 4346748 h 4455924"/>
              <a:gd name="connsiteX8" fmla="*/ 2525007 w 3018381"/>
              <a:gd name="connsiteY8" fmla="*/ 4431590 h 4455924"/>
              <a:gd name="connsiteX9" fmla="*/ 649073 w 3018381"/>
              <a:gd name="connsiteY9" fmla="*/ 4450443 h 4455924"/>
              <a:gd name="connsiteX10" fmla="*/ 17477 w 3018381"/>
              <a:gd name="connsiteY10" fmla="*/ 4346747 h 4455924"/>
              <a:gd name="connsiteX11" fmla="*/ 45757 w 3018381"/>
              <a:gd name="connsiteY11" fmla="*/ 1961767 h 4455924"/>
              <a:gd name="connsiteX12" fmla="*/ 26903 w 3018381"/>
              <a:gd name="connsiteY12" fmla="*/ 302648 h 4455924"/>
              <a:gd name="connsiteX13" fmla="*/ 121172 w 3018381"/>
              <a:gd name="connsiteY13" fmla="*/ 38699 h 4455924"/>
              <a:gd name="connsiteX0" fmla="*/ 121172 w 3015201"/>
              <a:gd name="connsiteY0" fmla="*/ 39037 h 4456262"/>
              <a:gd name="connsiteX1" fmla="*/ 771621 w 3015201"/>
              <a:gd name="connsiteY1" fmla="*/ 10756 h 4456262"/>
              <a:gd name="connsiteX2" fmla="*/ 2449592 w 3015201"/>
              <a:gd name="connsiteY2" fmla="*/ 10756 h 4456262"/>
              <a:gd name="connsiteX3" fmla="*/ 2977493 w 3015201"/>
              <a:gd name="connsiteY3" fmla="*/ 67316 h 4456262"/>
              <a:gd name="connsiteX4" fmla="*/ 2986921 w 3015201"/>
              <a:gd name="connsiteY4" fmla="*/ 444390 h 4456262"/>
              <a:gd name="connsiteX5" fmla="*/ 3015201 w 3015201"/>
              <a:gd name="connsiteY5" fmla="*/ 1933824 h 4456262"/>
              <a:gd name="connsiteX6" fmla="*/ 2986920 w 3015201"/>
              <a:gd name="connsiteY6" fmla="*/ 3875746 h 4456262"/>
              <a:gd name="connsiteX7" fmla="*/ 2939785 w 3015201"/>
              <a:gd name="connsiteY7" fmla="*/ 4347086 h 4456262"/>
              <a:gd name="connsiteX8" fmla="*/ 2525007 w 3015201"/>
              <a:gd name="connsiteY8" fmla="*/ 4431928 h 4456262"/>
              <a:gd name="connsiteX9" fmla="*/ 649073 w 3015201"/>
              <a:gd name="connsiteY9" fmla="*/ 4450781 h 4456262"/>
              <a:gd name="connsiteX10" fmla="*/ 17477 w 3015201"/>
              <a:gd name="connsiteY10" fmla="*/ 4347085 h 4456262"/>
              <a:gd name="connsiteX11" fmla="*/ 45757 w 3015201"/>
              <a:gd name="connsiteY11" fmla="*/ 1962105 h 4456262"/>
              <a:gd name="connsiteX12" fmla="*/ 26903 w 3015201"/>
              <a:gd name="connsiteY12" fmla="*/ 302986 h 4456262"/>
              <a:gd name="connsiteX13" fmla="*/ 121172 w 3015201"/>
              <a:gd name="connsiteY13" fmla="*/ 39037 h 4456262"/>
              <a:gd name="connsiteX0" fmla="*/ 121172 w 3015201"/>
              <a:gd name="connsiteY0" fmla="*/ 38699 h 4455924"/>
              <a:gd name="connsiteX1" fmla="*/ 771621 w 3015201"/>
              <a:gd name="connsiteY1" fmla="*/ 10418 h 4455924"/>
              <a:gd name="connsiteX2" fmla="*/ 2449592 w 3015201"/>
              <a:gd name="connsiteY2" fmla="*/ 10418 h 4455924"/>
              <a:gd name="connsiteX3" fmla="*/ 2977493 w 3015201"/>
              <a:gd name="connsiteY3" fmla="*/ 95258 h 4455924"/>
              <a:gd name="connsiteX4" fmla="*/ 2986921 w 3015201"/>
              <a:gd name="connsiteY4" fmla="*/ 444052 h 4455924"/>
              <a:gd name="connsiteX5" fmla="*/ 3015201 w 3015201"/>
              <a:gd name="connsiteY5" fmla="*/ 1933486 h 4455924"/>
              <a:gd name="connsiteX6" fmla="*/ 2986920 w 3015201"/>
              <a:gd name="connsiteY6" fmla="*/ 3875408 h 4455924"/>
              <a:gd name="connsiteX7" fmla="*/ 2939785 w 3015201"/>
              <a:gd name="connsiteY7" fmla="*/ 4346748 h 4455924"/>
              <a:gd name="connsiteX8" fmla="*/ 2525007 w 3015201"/>
              <a:gd name="connsiteY8" fmla="*/ 4431590 h 4455924"/>
              <a:gd name="connsiteX9" fmla="*/ 649073 w 3015201"/>
              <a:gd name="connsiteY9" fmla="*/ 4450443 h 4455924"/>
              <a:gd name="connsiteX10" fmla="*/ 17477 w 3015201"/>
              <a:gd name="connsiteY10" fmla="*/ 4346747 h 4455924"/>
              <a:gd name="connsiteX11" fmla="*/ 45757 w 3015201"/>
              <a:gd name="connsiteY11" fmla="*/ 1961767 h 4455924"/>
              <a:gd name="connsiteX12" fmla="*/ 26903 w 3015201"/>
              <a:gd name="connsiteY12" fmla="*/ 302648 h 4455924"/>
              <a:gd name="connsiteX13" fmla="*/ 121172 w 3015201"/>
              <a:gd name="connsiteY13" fmla="*/ 38699 h 4455924"/>
              <a:gd name="connsiteX0" fmla="*/ 58298 w 3018315"/>
              <a:gd name="connsiteY0" fmla="*/ 48910 h 4447281"/>
              <a:gd name="connsiteX1" fmla="*/ 774735 w 3018315"/>
              <a:gd name="connsiteY1" fmla="*/ 1775 h 4447281"/>
              <a:gd name="connsiteX2" fmla="*/ 2452706 w 3018315"/>
              <a:gd name="connsiteY2" fmla="*/ 1775 h 4447281"/>
              <a:gd name="connsiteX3" fmla="*/ 2980607 w 3018315"/>
              <a:gd name="connsiteY3" fmla="*/ 86615 h 4447281"/>
              <a:gd name="connsiteX4" fmla="*/ 2990035 w 3018315"/>
              <a:gd name="connsiteY4" fmla="*/ 435409 h 4447281"/>
              <a:gd name="connsiteX5" fmla="*/ 3018315 w 3018315"/>
              <a:gd name="connsiteY5" fmla="*/ 1924843 h 4447281"/>
              <a:gd name="connsiteX6" fmla="*/ 2990034 w 3018315"/>
              <a:gd name="connsiteY6" fmla="*/ 3866765 h 4447281"/>
              <a:gd name="connsiteX7" fmla="*/ 2942899 w 3018315"/>
              <a:gd name="connsiteY7" fmla="*/ 4338105 h 4447281"/>
              <a:gd name="connsiteX8" fmla="*/ 2528121 w 3018315"/>
              <a:gd name="connsiteY8" fmla="*/ 4422947 h 4447281"/>
              <a:gd name="connsiteX9" fmla="*/ 652187 w 3018315"/>
              <a:gd name="connsiteY9" fmla="*/ 4441800 h 4447281"/>
              <a:gd name="connsiteX10" fmla="*/ 20591 w 3018315"/>
              <a:gd name="connsiteY10" fmla="*/ 4338104 h 4447281"/>
              <a:gd name="connsiteX11" fmla="*/ 48871 w 3018315"/>
              <a:gd name="connsiteY11" fmla="*/ 1953124 h 4447281"/>
              <a:gd name="connsiteX12" fmla="*/ 30017 w 3018315"/>
              <a:gd name="connsiteY12" fmla="*/ 294005 h 4447281"/>
              <a:gd name="connsiteX13" fmla="*/ 58298 w 3018315"/>
              <a:gd name="connsiteY13" fmla="*/ 48910 h 4447281"/>
              <a:gd name="connsiteX0" fmla="*/ 55184 w 3015201"/>
              <a:gd name="connsiteY0" fmla="*/ 63912 h 4462283"/>
              <a:gd name="connsiteX1" fmla="*/ 771621 w 3015201"/>
              <a:gd name="connsiteY1" fmla="*/ 16777 h 4462283"/>
              <a:gd name="connsiteX2" fmla="*/ 2449592 w 3015201"/>
              <a:gd name="connsiteY2" fmla="*/ 16777 h 4462283"/>
              <a:gd name="connsiteX3" fmla="*/ 2977493 w 3015201"/>
              <a:gd name="connsiteY3" fmla="*/ 101617 h 4462283"/>
              <a:gd name="connsiteX4" fmla="*/ 2986921 w 3015201"/>
              <a:gd name="connsiteY4" fmla="*/ 450411 h 4462283"/>
              <a:gd name="connsiteX5" fmla="*/ 3015201 w 3015201"/>
              <a:gd name="connsiteY5" fmla="*/ 1939845 h 4462283"/>
              <a:gd name="connsiteX6" fmla="*/ 2986920 w 3015201"/>
              <a:gd name="connsiteY6" fmla="*/ 3881767 h 4462283"/>
              <a:gd name="connsiteX7" fmla="*/ 2939785 w 3015201"/>
              <a:gd name="connsiteY7" fmla="*/ 4353107 h 4462283"/>
              <a:gd name="connsiteX8" fmla="*/ 2525007 w 3015201"/>
              <a:gd name="connsiteY8" fmla="*/ 4437949 h 4462283"/>
              <a:gd name="connsiteX9" fmla="*/ 649073 w 3015201"/>
              <a:gd name="connsiteY9" fmla="*/ 4456802 h 4462283"/>
              <a:gd name="connsiteX10" fmla="*/ 17477 w 3015201"/>
              <a:gd name="connsiteY10" fmla="*/ 4353106 h 4462283"/>
              <a:gd name="connsiteX11" fmla="*/ 45757 w 3015201"/>
              <a:gd name="connsiteY11" fmla="*/ 1968126 h 4462283"/>
              <a:gd name="connsiteX12" fmla="*/ 26903 w 3015201"/>
              <a:gd name="connsiteY12" fmla="*/ 309007 h 4462283"/>
              <a:gd name="connsiteX13" fmla="*/ 55184 w 3015201"/>
              <a:gd name="connsiteY13" fmla="*/ 63912 h 4462283"/>
              <a:gd name="connsiteX0" fmla="*/ 71515 w 3031532"/>
              <a:gd name="connsiteY0" fmla="*/ 59004 h 4457375"/>
              <a:gd name="connsiteX1" fmla="*/ 787952 w 3031532"/>
              <a:gd name="connsiteY1" fmla="*/ 11869 h 4457375"/>
              <a:gd name="connsiteX2" fmla="*/ 2465923 w 3031532"/>
              <a:gd name="connsiteY2" fmla="*/ 11869 h 4457375"/>
              <a:gd name="connsiteX3" fmla="*/ 2993824 w 3031532"/>
              <a:gd name="connsiteY3" fmla="*/ 96709 h 4457375"/>
              <a:gd name="connsiteX4" fmla="*/ 3003252 w 3031532"/>
              <a:gd name="connsiteY4" fmla="*/ 445503 h 4457375"/>
              <a:gd name="connsiteX5" fmla="*/ 3031532 w 3031532"/>
              <a:gd name="connsiteY5" fmla="*/ 1934937 h 4457375"/>
              <a:gd name="connsiteX6" fmla="*/ 3003251 w 3031532"/>
              <a:gd name="connsiteY6" fmla="*/ 3876859 h 4457375"/>
              <a:gd name="connsiteX7" fmla="*/ 2956116 w 3031532"/>
              <a:gd name="connsiteY7" fmla="*/ 4348199 h 4457375"/>
              <a:gd name="connsiteX8" fmla="*/ 2541338 w 3031532"/>
              <a:gd name="connsiteY8" fmla="*/ 4433041 h 4457375"/>
              <a:gd name="connsiteX9" fmla="*/ 665404 w 3031532"/>
              <a:gd name="connsiteY9" fmla="*/ 4451894 h 4457375"/>
              <a:gd name="connsiteX10" fmla="*/ 33808 w 3031532"/>
              <a:gd name="connsiteY10" fmla="*/ 4348198 h 4457375"/>
              <a:gd name="connsiteX11" fmla="*/ 62088 w 3031532"/>
              <a:gd name="connsiteY11" fmla="*/ 1963218 h 4457375"/>
              <a:gd name="connsiteX12" fmla="*/ 24380 w 3031532"/>
              <a:gd name="connsiteY12" fmla="*/ 605757 h 4457375"/>
              <a:gd name="connsiteX13" fmla="*/ 71515 w 3031532"/>
              <a:gd name="connsiteY13" fmla="*/ 59004 h 4457375"/>
              <a:gd name="connsiteX0" fmla="*/ 55855 w 3015872"/>
              <a:gd name="connsiteY0" fmla="*/ 59004 h 4457375"/>
              <a:gd name="connsiteX1" fmla="*/ 772292 w 3015872"/>
              <a:gd name="connsiteY1" fmla="*/ 11869 h 4457375"/>
              <a:gd name="connsiteX2" fmla="*/ 2450263 w 3015872"/>
              <a:gd name="connsiteY2" fmla="*/ 11869 h 4457375"/>
              <a:gd name="connsiteX3" fmla="*/ 2978164 w 3015872"/>
              <a:gd name="connsiteY3" fmla="*/ 96709 h 4457375"/>
              <a:gd name="connsiteX4" fmla="*/ 2987592 w 3015872"/>
              <a:gd name="connsiteY4" fmla="*/ 445503 h 4457375"/>
              <a:gd name="connsiteX5" fmla="*/ 3015872 w 3015872"/>
              <a:gd name="connsiteY5" fmla="*/ 1934937 h 4457375"/>
              <a:gd name="connsiteX6" fmla="*/ 2987591 w 3015872"/>
              <a:gd name="connsiteY6" fmla="*/ 3876859 h 4457375"/>
              <a:gd name="connsiteX7" fmla="*/ 2940456 w 3015872"/>
              <a:gd name="connsiteY7" fmla="*/ 4348199 h 4457375"/>
              <a:gd name="connsiteX8" fmla="*/ 2525678 w 3015872"/>
              <a:gd name="connsiteY8" fmla="*/ 4433041 h 4457375"/>
              <a:gd name="connsiteX9" fmla="*/ 649744 w 3015872"/>
              <a:gd name="connsiteY9" fmla="*/ 4451894 h 4457375"/>
              <a:gd name="connsiteX10" fmla="*/ 18148 w 3015872"/>
              <a:gd name="connsiteY10" fmla="*/ 4348198 h 4457375"/>
              <a:gd name="connsiteX11" fmla="*/ 46428 w 3015872"/>
              <a:gd name="connsiteY11" fmla="*/ 1963218 h 4457375"/>
              <a:gd name="connsiteX12" fmla="*/ 55854 w 3015872"/>
              <a:gd name="connsiteY12" fmla="*/ 605757 h 4457375"/>
              <a:gd name="connsiteX13" fmla="*/ 55855 w 3015872"/>
              <a:gd name="connsiteY13" fmla="*/ 59004 h 4457375"/>
              <a:gd name="connsiteX0" fmla="*/ 102989 w 3015872"/>
              <a:gd name="connsiteY0" fmla="*/ 59004 h 4457375"/>
              <a:gd name="connsiteX1" fmla="*/ 772292 w 3015872"/>
              <a:gd name="connsiteY1" fmla="*/ 11869 h 4457375"/>
              <a:gd name="connsiteX2" fmla="*/ 2450263 w 3015872"/>
              <a:gd name="connsiteY2" fmla="*/ 11869 h 4457375"/>
              <a:gd name="connsiteX3" fmla="*/ 2978164 w 3015872"/>
              <a:gd name="connsiteY3" fmla="*/ 96709 h 4457375"/>
              <a:gd name="connsiteX4" fmla="*/ 2987592 w 3015872"/>
              <a:gd name="connsiteY4" fmla="*/ 445503 h 4457375"/>
              <a:gd name="connsiteX5" fmla="*/ 3015872 w 3015872"/>
              <a:gd name="connsiteY5" fmla="*/ 1934937 h 4457375"/>
              <a:gd name="connsiteX6" fmla="*/ 2987591 w 3015872"/>
              <a:gd name="connsiteY6" fmla="*/ 3876859 h 4457375"/>
              <a:gd name="connsiteX7" fmla="*/ 2940456 w 3015872"/>
              <a:gd name="connsiteY7" fmla="*/ 4348199 h 4457375"/>
              <a:gd name="connsiteX8" fmla="*/ 2525678 w 3015872"/>
              <a:gd name="connsiteY8" fmla="*/ 4433041 h 4457375"/>
              <a:gd name="connsiteX9" fmla="*/ 649744 w 3015872"/>
              <a:gd name="connsiteY9" fmla="*/ 4451894 h 4457375"/>
              <a:gd name="connsiteX10" fmla="*/ 18148 w 3015872"/>
              <a:gd name="connsiteY10" fmla="*/ 4348198 h 4457375"/>
              <a:gd name="connsiteX11" fmla="*/ 46428 w 3015872"/>
              <a:gd name="connsiteY11" fmla="*/ 1963218 h 4457375"/>
              <a:gd name="connsiteX12" fmla="*/ 55854 w 3015872"/>
              <a:gd name="connsiteY12" fmla="*/ 605757 h 4457375"/>
              <a:gd name="connsiteX13" fmla="*/ 102989 w 3015872"/>
              <a:gd name="connsiteY13" fmla="*/ 59004 h 445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15872" h="4457375">
                <a:moveTo>
                  <a:pt x="102989" y="59004"/>
                </a:moveTo>
                <a:cubicBezTo>
                  <a:pt x="222395" y="-39977"/>
                  <a:pt x="371653" y="16582"/>
                  <a:pt x="772292" y="11869"/>
                </a:cubicBezTo>
                <a:lnTo>
                  <a:pt x="2450263" y="11869"/>
                </a:lnTo>
                <a:cubicBezTo>
                  <a:pt x="2800626" y="10298"/>
                  <a:pt x="2925133" y="-5423"/>
                  <a:pt x="2978164" y="96709"/>
                </a:cubicBezTo>
                <a:cubicBezTo>
                  <a:pt x="3020585" y="178407"/>
                  <a:pt x="2981307" y="139132"/>
                  <a:pt x="2987592" y="445503"/>
                </a:cubicBezTo>
                <a:cubicBezTo>
                  <a:pt x="2993877" y="751874"/>
                  <a:pt x="3012730" y="1331622"/>
                  <a:pt x="3015872" y="1934937"/>
                </a:cubicBezTo>
                <a:lnTo>
                  <a:pt x="2987591" y="3876859"/>
                </a:lnTo>
                <a:cubicBezTo>
                  <a:pt x="2987591" y="4279069"/>
                  <a:pt x="3017441" y="4255502"/>
                  <a:pt x="2940456" y="4348199"/>
                </a:cubicBezTo>
                <a:cubicBezTo>
                  <a:pt x="2863471" y="4440896"/>
                  <a:pt x="2907463" y="4415759"/>
                  <a:pt x="2525678" y="4433041"/>
                </a:cubicBezTo>
                <a:cubicBezTo>
                  <a:pt x="2143893" y="4450323"/>
                  <a:pt x="1067666" y="4466034"/>
                  <a:pt x="649744" y="4451894"/>
                </a:cubicBezTo>
                <a:cubicBezTo>
                  <a:pt x="231822" y="4437754"/>
                  <a:pt x="78419" y="4483465"/>
                  <a:pt x="18148" y="4348198"/>
                </a:cubicBezTo>
                <a:cubicBezTo>
                  <a:pt x="-33224" y="4232903"/>
                  <a:pt x="40144" y="2586958"/>
                  <a:pt x="46428" y="1963218"/>
                </a:cubicBezTo>
                <a:cubicBezTo>
                  <a:pt x="52712" y="1339478"/>
                  <a:pt x="46427" y="923126"/>
                  <a:pt x="55854" y="605757"/>
                </a:cubicBezTo>
                <a:cubicBezTo>
                  <a:pt x="65281" y="288388"/>
                  <a:pt x="-16417" y="157985"/>
                  <a:pt x="102989" y="5900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3658BF4F-273F-4E09-BDF0-DA5E702E703A}"/>
              </a:ext>
            </a:extLst>
          </p:cNvPr>
          <p:cNvSpPr/>
          <p:nvPr/>
        </p:nvSpPr>
        <p:spPr>
          <a:xfrm>
            <a:off x="4385956" y="3450217"/>
            <a:ext cx="3193195" cy="358212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63C62317-FF93-44E4-AA8E-C77A1EDBFD70}"/>
              </a:ext>
            </a:extLst>
          </p:cNvPr>
          <p:cNvSpPr/>
          <p:nvPr/>
        </p:nvSpPr>
        <p:spPr>
          <a:xfrm>
            <a:off x="3044858" y="3610466"/>
            <a:ext cx="1341098" cy="207390"/>
          </a:xfrm>
          <a:custGeom>
            <a:avLst/>
            <a:gdLst>
              <a:gd name="connsiteX0" fmla="*/ 0 w 1319752"/>
              <a:gd name="connsiteY0" fmla="*/ 207390 h 207390"/>
              <a:gd name="connsiteX1" fmla="*/ 669303 w 1319752"/>
              <a:gd name="connsiteY1" fmla="*/ 56561 h 207390"/>
              <a:gd name="connsiteX2" fmla="*/ 1319752 w 1319752"/>
              <a:gd name="connsiteY2" fmla="*/ 0 h 20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752" h="207390">
                <a:moveTo>
                  <a:pt x="0" y="207390"/>
                </a:moveTo>
                <a:cubicBezTo>
                  <a:pt x="224672" y="149258"/>
                  <a:pt x="449344" y="91126"/>
                  <a:pt x="669303" y="56561"/>
                </a:cubicBezTo>
                <a:cubicBezTo>
                  <a:pt x="889262" y="21996"/>
                  <a:pt x="1104507" y="10998"/>
                  <a:pt x="1319752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EC375A92-908F-4A3B-9BAC-5CE98E0365E5}"/>
              </a:ext>
            </a:extLst>
          </p:cNvPr>
          <p:cNvSpPr txBox="1"/>
          <p:nvPr/>
        </p:nvSpPr>
        <p:spPr>
          <a:xfrm>
            <a:off x="6042375" y="375165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CATALOG CONTEXT</a:t>
            </a:r>
          </a:p>
        </p:txBody>
      </p:sp>
    </p:spTree>
    <p:extLst>
      <p:ext uri="{BB962C8B-B14F-4D97-AF65-F5344CB8AC3E}">
        <p14:creationId xmlns:p14="http://schemas.microsoft.com/office/powerpoint/2010/main" val="70367334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person, mann, innendørs, elektronikk&#10;&#10;Automatisk generert beskrivelse">
            <a:extLst>
              <a:ext uri="{FF2B5EF4-FFF2-40B4-BE49-F238E27FC236}">
                <a16:creationId xmlns:a16="http://schemas.microsoft.com/office/drawing/2014/main" id="{0BEE5188-1686-4C31-9654-6D0AB248E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879"/>
            <a:ext cx="9144000" cy="510224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216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266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CATALOG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75076129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person, mann, innendørs, elektronikk&#10;&#10;Automatisk generert beskrivelse">
            <a:extLst>
              <a:ext uri="{FF2B5EF4-FFF2-40B4-BE49-F238E27FC236}">
                <a16:creationId xmlns:a16="http://schemas.microsoft.com/office/drawing/2014/main" id="{0BEE5188-1686-4C31-9654-6D0AB248E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879"/>
            <a:ext cx="9144000" cy="510224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217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266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CATALOG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12B1EEC-5DC9-4024-991D-B48EE3F3E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049" y="1643162"/>
            <a:ext cx="4444739" cy="507831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embedded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"episode"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"/programs/MDRI20000115"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"playback"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"mediaelement"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"/mediaelement/MDRI20000115"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share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"https://tv.nrk.no/se?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               v=MDRI20000115{&amp;autoplay,t}"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title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"1. Den som vil det mest"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productionYear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2018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rating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"12+"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}]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D1EA5693-AF31-46A1-BC64-2C25ED29C7CA}"/>
              </a:ext>
            </a:extLst>
          </p:cNvPr>
          <p:cNvSpPr txBox="1"/>
          <p:nvPr/>
        </p:nvSpPr>
        <p:spPr>
          <a:xfrm>
            <a:off x="3465645" y="1643162"/>
            <a:ext cx="3001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EMBEDDED EPISODE RESOURCE</a:t>
            </a:r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C980F1FC-EC56-461C-A03F-8928C8E7291B}"/>
              </a:ext>
            </a:extLst>
          </p:cNvPr>
          <p:cNvSpPr/>
          <p:nvPr/>
        </p:nvSpPr>
        <p:spPr>
          <a:xfrm>
            <a:off x="2398983" y="2145066"/>
            <a:ext cx="868837" cy="2039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</p:spTree>
    <p:extLst>
      <p:ext uri="{BB962C8B-B14F-4D97-AF65-F5344CB8AC3E}">
        <p14:creationId xmlns:p14="http://schemas.microsoft.com/office/powerpoint/2010/main" val="103548943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person, mann, innendørs, elektronikk&#10;&#10;Automatisk generert beskrivelse">
            <a:extLst>
              <a:ext uri="{FF2B5EF4-FFF2-40B4-BE49-F238E27FC236}">
                <a16:creationId xmlns:a16="http://schemas.microsoft.com/office/drawing/2014/main" id="{0BEE5188-1686-4C31-9654-6D0AB248E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879"/>
            <a:ext cx="9144000" cy="510224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218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266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CATALOG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658A244-7695-438B-A143-701330210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049" y="1643162"/>
            <a:ext cx="4444739" cy="507831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embedded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"episode"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"/programs/MDRI20000115"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"playback"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"mediaelement"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"/mediaelement/MDRI20000115"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share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"https://tv.nrk.no/se?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               v=MDRI20000115{&amp;autoplay,t}"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title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"1. Den som vil det mest"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productionYear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2018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rating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"12+"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}]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7" y="3242272"/>
            <a:ext cx="2599930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99598" y="2852176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</p:spTree>
    <p:extLst>
      <p:ext uri="{BB962C8B-B14F-4D97-AF65-F5344CB8AC3E}">
        <p14:creationId xmlns:p14="http://schemas.microsoft.com/office/powerpoint/2010/main" val="140666393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person, mann, innendørs, elektronikk&#10;&#10;Automatisk generert beskrivelse">
            <a:extLst>
              <a:ext uri="{FF2B5EF4-FFF2-40B4-BE49-F238E27FC236}">
                <a16:creationId xmlns:a16="http://schemas.microsoft.com/office/drawing/2014/main" id="{0BEE5188-1686-4C31-9654-6D0AB248E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879"/>
            <a:ext cx="9144000" cy="510224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219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266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CATALOG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658A244-7695-438B-A143-701330210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049" y="1643162"/>
            <a:ext cx="4444739" cy="507831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embedded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"episode"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"/programs/MDRI20000115"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"playback"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"mediaelement"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"/mediaelement/MDRI20000115"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share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"https://tv.nrk.no/se?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               v=MDRI20000115{&amp;autoplay,t}"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title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"1. Den som vil det mest"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productionYear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2018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rating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"12+"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}]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796097"/>
            <a:ext cx="321267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886009" y="3377150"/>
            <a:ext cx="266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LEGACY PLAYBACK OPTION</a:t>
            </a:r>
          </a:p>
        </p:txBody>
      </p:sp>
    </p:spTree>
    <p:extLst>
      <p:ext uri="{BB962C8B-B14F-4D97-AF65-F5344CB8AC3E}">
        <p14:creationId xmlns:p14="http://schemas.microsoft.com/office/powerpoint/2010/main" val="951138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MUST STAY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COMPETITIVE</a:t>
            </a:r>
          </a:p>
        </p:txBody>
      </p:sp>
    </p:spTree>
    <p:extLst>
      <p:ext uri="{BB962C8B-B14F-4D97-AF65-F5344CB8AC3E}">
        <p14:creationId xmlns:p14="http://schemas.microsoft.com/office/powerpoint/2010/main" val="201002060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person, mann, innendørs, elektronikk&#10;&#10;Automatisk generert beskrivelse">
            <a:extLst>
              <a:ext uri="{FF2B5EF4-FFF2-40B4-BE49-F238E27FC236}">
                <a16:creationId xmlns:a16="http://schemas.microsoft.com/office/drawing/2014/main" id="{0BEE5188-1686-4C31-9654-6D0AB248E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879"/>
            <a:ext cx="9144000" cy="510224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220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266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CATALOG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658A244-7695-438B-A143-701330210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049" y="1643162"/>
            <a:ext cx="4444739" cy="507831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embedded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"episode"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"/programs/MDRI20000115"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"playback"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"mediaelement"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"/mediaelement/MDRI20000115"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share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"https://tv.nrk.no/se?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               v=MDRI20000115{&amp;autoplay,t}"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title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"1. Den som vil det mest"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productionYear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2018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rating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"12+"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}]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799761" y="4318612"/>
            <a:ext cx="3393649" cy="696448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99597" y="3911446"/>
            <a:ext cx="266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SHARE LINK TO EPISODE</a:t>
            </a:r>
          </a:p>
        </p:txBody>
      </p:sp>
    </p:spTree>
    <p:extLst>
      <p:ext uri="{BB962C8B-B14F-4D97-AF65-F5344CB8AC3E}">
        <p14:creationId xmlns:p14="http://schemas.microsoft.com/office/powerpoint/2010/main" val="36484399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person, mann, innendørs, elektronikk&#10;&#10;Automatisk generert beskrivelse">
            <a:extLst>
              <a:ext uri="{FF2B5EF4-FFF2-40B4-BE49-F238E27FC236}">
                <a16:creationId xmlns:a16="http://schemas.microsoft.com/office/drawing/2014/main" id="{0BEE5188-1686-4C31-9654-6D0AB248E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879"/>
            <a:ext cx="9144000" cy="510224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221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266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CATALOG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658A244-7695-438B-A143-701330210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049" y="1643162"/>
            <a:ext cx="4444739" cy="507831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embedded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"episode"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"/programs/MDRI20000115"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"playback"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"mediaelement"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"/mediaelement/MDRI20000115"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share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"https://tv.nrk.no/se?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               v=MDRI20000115{&amp;autoplay,t}"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title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"1. Den som vil det mest"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productionYear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2018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rating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"12+"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}]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7" y="3242272"/>
            <a:ext cx="2599930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99598" y="2852176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</p:spTree>
    <p:extLst>
      <p:ext uri="{BB962C8B-B14F-4D97-AF65-F5344CB8AC3E}">
        <p14:creationId xmlns:p14="http://schemas.microsoft.com/office/powerpoint/2010/main" val="416005676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222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266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308664"/>
            <a:ext cx="275360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15542" y="3567382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  <p:pic>
        <p:nvPicPr>
          <p:cNvPr id="7" name="Bilde 6" descr="Et bilde som inneholder vegg, innendørs, person, mann&#10;&#10;Automatisk generert beskrivelse">
            <a:extLst>
              <a:ext uri="{FF2B5EF4-FFF2-40B4-BE49-F238E27FC236}">
                <a16:creationId xmlns:a16="http://schemas.microsoft.com/office/drawing/2014/main" id="{6245BD76-D505-4ED6-8646-DE651D6B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623"/>
            <a:ext cx="9144000" cy="493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3307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223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266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308664"/>
            <a:ext cx="275360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15542" y="3567382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  <p:pic>
        <p:nvPicPr>
          <p:cNvPr id="7" name="Bilde 6" descr="Et bilde som inneholder vegg, innendørs, person, mann&#10;&#10;Automatisk generert beskrivelse">
            <a:extLst>
              <a:ext uri="{FF2B5EF4-FFF2-40B4-BE49-F238E27FC236}">
                <a16:creationId xmlns:a16="http://schemas.microsoft.com/office/drawing/2014/main" id="{6245BD76-D505-4ED6-8646-DE651D6B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623"/>
            <a:ext cx="9144000" cy="4934754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4BC20CA-0F2D-46D9-9C84-E3BE638B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049"/>
            <a:ext cx="4444739" cy="489364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"manifest"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 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"synstolk"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"/manifest/MDRI20000115SYNS"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}],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next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"/play/MDRI20000215"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"series"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"progress"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"/progress/{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user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}/MDRI20000215"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duration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"PT49M10.92S"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A4B0E563-D378-4C93-9655-FA2BB23117C8}"/>
              </a:ext>
            </a:extLst>
          </p:cNvPr>
          <p:cNvSpPr txBox="1"/>
          <p:nvPr/>
        </p:nvSpPr>
        <p:spPr>
          <a:xfrm>
            <a:off x="1482068" y="973648"/>
            <a:ext cx="296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EPISODE PLAYBACK RESOURCE</a:t>
            </a:r>
          </a:p>
        </p:txBody>
      </p:sp>
    </p:spTree>
    <p:extLst>
      <p:ext uri="{BB962C8B-B14F-4D97-AF65-F5344CB8AC3E}">
        <p14:creationId xmlns:p14="http://schemas.microsoft.com/office/powerpoint/2010/main" val="225081931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224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266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308664"/>
            <a:ext cx="275360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15542" y="3567382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  <p:pic>
        <p:nvPicPr>
          <p:cNvPr id="7" name="Bilde 6" descr="Et bilde som inneholder vegg, innendørs, person, mann&#10;&#10;Automatisk generert beskrivelse">
            <a:extLst>
              <a:ext uri="{FF2B5EF4-FFF2-40B4-BE49-F238E27FC236}">
                <a16:creationId xmlns:a16="http://schemas.microsoft.com/office/drawing/2014/main" id="{6245BD76-D505-4ED6-8646-DE651D6B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623"/>
            <a:ext cx="9144000" cy="4934754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4BC20CA-0F2D-46D9-9C84-E3BE638B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049"/>
            <a:ext cx="4444739" cy="489364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"manifest"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 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"synstolk"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"/manifest/MDRI20000115SYNS"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}],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next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"/play/MDRI20000215"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"series"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"progress"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"/progress/{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user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}/MDRI20000215"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duration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"PT49M10.92S"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DD381E2E-2B50-43DD-A0C8-E2E3B2E07CF6}"/>
              </a:ext>
            </a:extLst>
          </p:cNvPr>
          <p:cNvSpPr/>
          <p:nvPr/>
        </p:nvSpPr>
        <p:spPr>
          <a:xfrm>
            <a:off x="372220" y="1945376"/>
            <a:ext cx="938106" cy="2039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3A1CD7EA-5500-4B56-B67D-5FFF153D450F}"/>
              </a:ext>
            </a:extLst>
          </p:cNvPr>
          <p:cNvSpPr txBox="1"/>
          <p:nvPr/>
        </p:nvSpPr>
        <p:spPr>
          <a:xfrm>
            <a:off x="1597617" y="1731733"/>
            <a:ext cx="2367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RESOLVE MANIFEST URL</a:t>
            </a:r>
          </a:p>
        </p:txBody>
      </p:sp>
    </p:spTree>
    <p:extLst>
      <p:ext uri="{BB962C8B-B14F-4D97-AF65-F5344CB8AC3E}">
        <p14:creationId xmlns:p14="http://schemas.microsoft.com/office/powerpoint/2010/main" val="84044110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225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266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308664"/>
            <a:ext cx="275360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15542" y="3567382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  <p:pic>
        <p:nvPicPr>
          <p:cNvPr id="7" name="Bilde 6" descr="Et bilde som inneholder vegg, innendørs, person, mann&#10;&#10;Automatisk generert beskrivelse">
            <a:extLst>
              <a:ext uri="{FF2B5EF4-FFF2-40B4-BE49-F238E27FC236}">
                <a16:creationId xmlns:a16="http://schemas.microsoft.com/office/drawing/2014/main" id="{6245BD76-D505-4ED6-8646-DE651D6B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623"/>
            <a:ext cx="9144000" cy="4934754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4BC20CA-0F2D-46D9-9C84-E3BE638B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049"/>
            <a:ext cx="4444739" cy="489364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"manifest"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 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"synstolk"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"/manifest/MDRI20000115SYNS"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}],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next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"/play/MDRI20000215"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"series"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"progress"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"/progress/{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user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}/MDRI20000215"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duration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"PT49M10.92S"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DD381E2E-2B50-43DD-A0C8-E2E3B2E07CF6}"/>
              </a:ext>
            </a:extLst>
          </p:cNvPr>
          <p:cNvSpPr/>
          <p:nvPr/>
        </p:nvSpPr>
        <p:spPr>
          <a:xfrm>
            <a:off x="457200" y="2614353"/>
            <a:ext cx="3258342" cy="566997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3A1CD7EA-5500-4B56-B67D-5FFF153D450F}"/>
              </a:ext>
            </a:extLst>
          </p:cNvPr>
          <p:cNvSpPr txBox="1"/>
          <p:nvPr/>
        </p:nvSpPr>
        <p:spPr>
          <a:xfrm>
            <a:off x="2222369" y="3566536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ACCESSIBILITY OPTION</a:t>
            </a:r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6EBB884D-BE8A-48EA-8EE1-19381CE43158}"/>
              </a:ext>
            </a:extLst>
          </p:cNvPr>
          <p:cNvSpPr/>
          <p:nvPr/>
        </p:nvSpPr>
        <p:spPr>
          <a:xfrm flipV="1">
            <a:off x="3715541" y="3995284"/>
            <a:ext cx="4325877" cy="829369"/>
          </a:xfrm>
          <a:custGeom>
            <a:avLst/>
            <a:gdLst>
              <a:gd name="connsiteX0" fmla="*/ 0 w 1319752"/>
              <a:gd name="connsiteY0" fmla="*/ 207390 h 207390"/>
              <a:gd name="connsiteX1" fmla="*/ 669303 w 1319752"/>
              <a:gd name="connsiteY1" fmla="*/ 56561 h 207390"/>
              <a:gd name="connsiteX2" fmla="*/ 1319752 w 1319752"/>
              <a:gd name="connsiteY2" fmla="*/ 0 h 20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752" h="207390">
                <a:moveTo>
                  <a:pt x="0" y="207390"/>
                </a:moveTo>
                <a:cubicBezTo>
                  <a:pt x="224672" y="149258"/>
                  <a:pt x="449344" y="91126"/>
                  <a:pt x="669303" y="56561"/>
                </a:cubicBezTo>
                <a:cubicBezTo>
                  <a:pt x="889262" y="21996"/>
                  <a:pt x="1104507" y="10998"/>
                  <a:pt x="1319752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91C9DF3-8587-4169-B431-ADFD2F67587A}"/>
              </a:ext>
            </a:extLst>
          </p:cNvPr>
          <p:cNvSpPr/>
          <p:nvPr/>
        </p:nvSpPr>
        <p:spPr>
          <a:xfrm>
            <a:off x="8041419" y="4462203"/>
            <a:ext cx="950181" cy="862272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A3BE7CDC-5083-4CFE-A2BE-E8D9D8A3E146}"/>
              </a:ext>
            </a:extLst>
          </p:cNvPr>
          <p:cNvSpPr/>
          <p:nvPr/>
        </p:nvSpPr>
        <p:spPr>
          <a:xfrm flipV="1">
            <a:off x="2066925" y="3190774"/>
            <a:ext cx="686391" cy="412447"/>
          </a:xfrm>
          <a:custGeom>
            <a:avLst/>
            <a:gdLst>
              <a:gd name="connsiteX0" fmla="*/ 0 w 1319752"/>
              <a:gd name="connsiteY0" fmla="*/ 207390 h 207390"/>
              <a:gd name="connsiteX1" fmla="*/ 669303 w 1319752"/>
              <a:gd name="connsiteY1" fmla="*/ 56561 h 207390"/>
              <a:gd name="connsiteX2" fmla="*/ 1319752 w 1319752"/>
              <a:gd name="connsiteY2" fmla="*/ 0 h 207390"/>
              <a:gd name="connsiteX0" fmla="*/ 0 w 1319752"/>
              <a:gd name="connsiteY0" fmla="*/ 207390 h 207390"/>
              <a:gd name="connsiteX1" fmla="*/ 763502 w 1319752"/>
              <a:gd name="connsiteY1" fmla="*/ 104790 h 207390"/>
              <a:gd name="connsiteX2" fmla="*/ 1319752 w 1319752"/>
              <a:gd name="connsiteY2" fmla="*/ 0 h 207390"/>
              <a:gd name="connsiteX0" fmla="*/ 0 w 1319752"/>
              <a:gd name="connsiteY0" fmla="*/ 207390 h 207390"/>
              <a:gd name="connsiteX1" fmla="*/ 763502 w 1319752"/>
              <a:gd name="connsiteY1" fmla="*/ 104790 h 207390"/>
              <a:gd name="connsiteX2" fmla="*/ 1319752 w 1319752"/>
              <a:gd name="connsiteY2" fmla="*/ 0 h 207390"/>
              <a:gd name="connsiteX0" fmla="*/ 0 w 1319752"/>
              <a:gd name="connsiteY0" fmla="*/ 207390 h 207390"/>
              <a:gd name="connsiteX1" fmla="*/ 763502 w 1319752"/>
              <a:gd name="connsiteY1" fmla="*/ 104790 h 207390"/>
              <a:gd name="connsiteX2" fmla="*/ 1319752 w 1319752"/>
              <a:gd name="connsiteY2" fmla="*/ 0 h 207390"/>
              <a:gd name="connsiteX0" fmla="*/ 0 w 1319752"/>
              <a:gd name="connsiteY0" fmla="*/ 207390 h 207390"/>
              <a:gd name="connsiteX1" fmla="*/ 732102 w 1319752"/>
              <a:gd name="connsiteY1" fmla="*/ 126712 h 207390"/>
              <a:gd name="connsiteX2" fmla="*/ 1319752 w 1319752"/>
              <a:gd name="connsiteY2" fmla="*/ 0 h 207390"/>
              <a:gd name="connsiteX0" fmla="*/ 0 w 1319752"/>
              <a:gd name="connsiteY0" fmla="*/ 207390 h 207390"/>
              <a:gd name="connsiteX1" fmla="*/ 732102 w 1319752"/>
              <a:gd name="connsiteY1" fmla="*/ 126712 h 207390"/>
              <a:gd name="connsiteX2" fmla="*/ 1319752 w 1319752"/>
              <a:gd name="connsiteY2" fmla="*/ 0 h 207390"/>
              <a:gd name="connsiteX0" fmla="*/ 0 w 1319752"/>
              <a:gd name="connsiteY0" fmla="*/ 207390 h 207390"/>
              <a:gd name="connsiteX1" fmla="*/ 637904 w 1319752"/>
              <a:gd name="connsiteY1" fmla="*/ 117943 h 207390"/>
              <a:gd name="connsiteX2" fmla="*/ 1319752 w 1319752"/>
              <a:gd name="connsiteY2" fmla="*/ 0 h 207390"/>
              <a:gd name="connsiteX0" fmla="*/ 0 w 1131355"/>
              <a:gd name="connsiteY0" fmla="*/ 189852 h 189852"/>
              <a:gd name="connsiteX1" fmla="*/ 637904 w 1131355"/>
              <a:gd name="connsiteY1" fmla="*/ 100405 h 189852"/>
              <a:gd name="connsiteX2" fmla="*/ 1131355 w 1131355"/>
              <a:gd name="connsiteY2" fmla="*/ 0 h 18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1355" h="189852">
                <a:moveTo>
                  <a:pt x="0" y="189852"/>
                </a:moveTo>
                <a:cubicBezTo>
                  <a:pt x="240372" y="153642"/>
                  <a:pt x="449345" y="132047"/>
                  <a:pt x="637904" y="100405"/>
                </a:cubicBezTo>
                <a:cubicBezTo>
                  <a:pt x="826463" y="68763"/>
                  <a:pt x="994608" y="41689"/>
                  <a:pt x="113135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690350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226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266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308664"/>
            <a:ext cx="275360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15542" y="3567382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  <p:pic>
        <p:nvPicPr>
          <p:cNvPr id="7" name="Bilde 6" descr="Et bilde som inneholder vegg, innendørs, person, mann&#10;&#10;Automatisk generert beskrivelse">
            <a:extLst>
              <a:ext uri="{FF2B5EF4-FFF2-40B4-BE49-F238E27FC236}">
                <a16:creationId xmlns:a16="http://schemas.microsoft.com/office/drawing/2014/main" id="{6245BD76-D505-4ED6-8646-DE651D6B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623"/>
            <a:ext cx="9144000" cy="4934754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4BC20CA-0F2D-46D9-9C84-E3BE638B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049"/>
            <a:ext cx="4444739" cy="489364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"manifest"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 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"synstolk"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"/manifest/MDRI20000115SYNS"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}],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next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"/play/MDRI20000215"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"series"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"progress"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"/progress/{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user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}/MDRI20000215"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duration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"PT49M10.92S"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DA161AD2-F986-4E3D-A8BC-5AE4405BED75}"/>
              </a:ext>
            </a:extLst>
          </p:cNvPr>
          <p:cNvSpPr/>
          <p:nvPr/>
        </p:nvSpPr>
        <p:spPr>
          <a:xfrm>
            <a:off x="292955" y="3229869"/>
            <a:ext cx="773846" cy="199131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8F819DC3-6C1D-43C4-BB9D-67C8A8670EE5}"/>
              </a:ext>
            </a:extLst>
          </p:cNvPr>
          <p:cNvSpPr txBox="1"/>
          <p:nvPr/>
        </p:nvSpPr>
        <p:spPr>
          <a:xfrm>
            <a:off x="1165313" y="3046150"/>
            <a:ext cx="211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PLAY NEXT EPISODE</a:t>
            </a:r>
          </a:p>
        </p:txBody>
      </p:sp>
    </p:spTree>
    <p:extLst>
      <p:ext uri="{BB962C8B-B14F-4D97-AF65-F5344CB8AC3E}">
        <p14:creationId xmlns:p14="http://schemas.microsoft.com/office/powerpoint/2010/main" val="384321029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227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266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308664"/>
            <a:ext cx="275360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15542" y="3567382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  <p:pic>
        <p:nvPicPr>
          <p:cNvPr id="7" name="Bilde 6" descr="Et bilde som inneholder vegg, innendørs, person, mann&#10;&#10;Automatisk generert beskrivelse">
            <a:extLst>
              <a:ext uri="{FF2B5EF4-FFF2-40B4-BE49-F238E27FC236}">
                <a16:creationId xmlns:a16="http://schemas.microsoft.com/office/drawing/2014/main" id="{6245BD76-D505-4ED6-8646-DE651D6B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623"/>
            <a:ext cx="9144000" cy="4934754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4BC20CA-0F2D-46D9-9C84-E3BE638B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049"/>
            <a:ext cx="4444739" cy="489364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"manifest"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 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"synstolk"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"/manifest/MDRI20000115SYNS"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}],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next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"/play/MDRI20000215"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"series"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"progress"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"/progress/{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user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}/MDRI20000215"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duration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"PT49M10.92S"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DA161AD2-F986-4E3D-A8BC-5AE4405BED75}"/>
              </a:ext>
            </a:extLst>
          </p:cNvPr>
          <p:cNvSpPr/>
          <p:nvPr/>
        </p:nvSpPr>
        <p:spPr>
          <a:xfrm>
            <a:off x="391467" y="3768657"/>
            <a:ext cx="773846" cy="199131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8F819DC3-6C1D-43C4-BB9D-67C8A8670EE5}"/>
              </a:ext>
            </a:extLst>
          </p:cNvPr>
          <p:cNvSpPr txBox="1"/>
          <p:nvPr/>
        </p:nvSpPr>
        <p:spPr>
          <a:xfrm>
            <a:off x="1318417" y="3619525"/>
            <a:ext cx="307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BACK TO CATALOG CONTEXT</a:t>
            </a:r>
          </a:p>
        </p:txBody>
      </p:sp>
    </p:spTree>
    <p:extLst>
      <p:ext uri="{BB962C8B-B14F-4D97-AF65-F5344CB8AC3E}">
        <p14:creationId xmlns:p14="http://schemas.microsoft.com/office/powerpoint/2010/main" val="27009943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228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266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308664"/>
            <a:ext cx="275360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15542" y="3567382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  <p:pic>
        <p:nvPicPr>
          <p:cNvPr id="7" name="Bilde 6" descr="Et bilde som inneholder vegg, innendørs, person, mann&#10;&#10;Automatisk generert beskrivelse">
            <a:extLst>
              <a:ext uri="{FF2B5EF4-FFF2-40B4-BE49-F238E27FC236}">
                <a16:creationId xmlns:a16="http://schemas.microsoft.com/office/drawing/2014/main" id="{6245BD76-D505-4ED6-8646-DE651D6B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623"/>
            <a:ext cx="9144000" cy="4934754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4BC20CA-0F2D-46D9-9C84-E3BE638B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049"/>
            <a:ext cx="4444739" cy="489364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"manifest"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 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"synstolk"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"/manifest/MDRI20000115SYNS"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}],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next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"/play/MDRI20000215"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"series"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"progress"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"/progress/{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user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}/MDRI20000215"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duration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"PT49M10.92S"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DA161AD2-F986-4E3D-A8BC-5AE4405BED75}"/>
              </a:ext>
            </a:extLst>
          </p:cNvPr>
          <p:cNvSpPr/>
          <p:nvPr/>
        </p:nvSpPr>
        <p:spPr>
          <a:xfrm>
            <a:off x="391467" y="4330632"/>
            <a:ext cx="926950" cy="210531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8F819DC3-6C1D-43C4-BB9D-67C8A8670EE5}"/>
              </a:ext>
            </a:extLst>
          </p:cNvPr>
          <p:cNvSpPr txBox="1"/>
          <p:nvPr/>
        </p:nvSpPr>
        <p:spPr>
          <a:xfrm>
            <a:off x="1514475" y="4175999"/>
            <a:ext cx="307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REPORT VIEWING PROGRESS</a:t>
            </a:r>
          </a:p>
        </p:txBody>
      </p:sp>
    </p:spTree>
    <p:extLst>
      <p:ext uri="{BB962C8B-B14F-4D97-AF65-F5344CB8AC3E}">
        <p14:creationId xmlns:p14="http://schemas.microsoft.com/office/powerpoint/2010/main" val="144577412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4152375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MUST BE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NIMBLE</a:t>
            </a:r>
          </a:p>
        </p:txBody>
      </p:sp>
    </p:spTree>
    <p:extLst>
      <p:ext uri="{BB962C8B-B14F-4D97-AF65-F5344CB8AC3E}">
        <p14:creationId xmlns:p14="http://schemas.microsoft.com/office/powerpoint/2010/main" val="77070566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THE MONOLITH IS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SHRINKING</a:t>
            </a:r>
          </a:p>
        </p:txBody>
      </p:sp>
    </p:spTree>
    <p:extLst>
      <p:ext uri="{BB962C8B-B14F-4D97-AF65-F5344CB8AC3E}">
        <p14:creationId xmlns:p14="http://schemas.microsoft.com/office/powerpoint/2010/main" val="370733281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NO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RELEASE MANAGER</a:t>
            </a:r>
          </a:p>
        </p:txBody>
      </p:sp>
    </p:spTree>
    <p:extLst>
      <p:ext uri="{BB962C8B-B14F-4D97-AF65-F5344CB8AC3E}">
        <p14:creationId xmlns:p14="http://schemas.microsoft.com/office/powerpoint/2010/main" val="65602077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INDEPENDENT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DEPLOYS</a:t>
            </a:r>
          </a:p>
        </p:txBody>
      </p:sp>
    </p:spTree>
    <p:extLst>
      <p:ext uri="{BB962C8B-B14F-4D97-AF65-F5344CB8AC3E}">
        <p14:creationId xmlns:p14="http://schemas.microsoft.com/office/powerpoint/2010/main" val="345080000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PLAIN OLD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HTTP CACHING</a:t>
            </a:r>
          </a:p>
        </p:txBody>
      </p:sp>
    </p:spTree>
    <p:extLst>
      <p:ext uri="{BB962C8B-B14F-4D97-AF65-F5344CB8AC3E}">
        <p14:creationId xmlns:p14="http://schemas.microsoft.com/office/powerpoint/2010/main" val="413672711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ALL NEW RESOURCES USE LINKS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0311092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MANY OLD RESOURCES HAVE LINKS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65496190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PHASED IN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NEW SERVICES</a:t>
            </a:r>
          </a:p>
        </p:txBody>
      </p:sp>
    </p:spTree>
    <p:extLst>
      <p:ext uri="{BB962C8B-B14F-4D97-AF65-F5344CB8AC3E}">
        <p14:creationId xmlns:p14="http://schemas.microsoft.com/office/powerpoint/2010/main" val="118028260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72637612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TV SHOW PAGES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87918349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91143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600" dirty="0">
                <a:solidFill>
                  <a:srgbClr val="3DFF06"/>
                </a:solidFill>
                <a:latin typeface="Montserrat Black"/>
                <a:cs typeface="Montserrat Black"/>
              </a:rPr>
              <a:t>PERSONALIZATION</a:t>
            </a:r>
            <a:endParaRPr lang="nb-NO" sz="66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481496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15463023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8975362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99082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SUMMARY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64860639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DDD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+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HYPERMEDIA</a:t>
            </a:r>
          </a:p>
        </p:txBody>
      </p:sp>
    </p:spTree>
    <p:extLst>
      <p:ext uri="{BB962C8B-B14F-4D97-AF65-F5344CB8AC3E}">
        <p14:creationId xmlns:p14="http://schemas.microsoft.com/office/powerpoint/2010/main" val="113990601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USE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BOUNDED CONTEXTS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TO CONQUER COMPLEXITY</a:t>
            </a:r>
          </a:p>
        </p:txBody>
      </p:sp>
    </p:spTree>
    <p:extLst>
      <p:ext uri="{BB962C8B-B14F-4D97-AF65-F5344CB8AC3E}">
        <p14:creationId xmlns:p14="http://schemas.microsoft.com/office/powerpoint/2010/main" val="394781814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USE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LINKS </a:t>
            </a:r>
            <a:b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TO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EVOLVE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AND TO FORM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NARRATIVES</a:t>
            </a:r>
          </a:p>
        </p:txBody>
      </p:sp>
    </p:spTree>
    <p:extLst>
      <p:ext uri="{BB962C8B-B14F-4D97-AF65-F5344CB8AC3E}">
        <p14:creationId xmlns:p14="http://schemas.microsoft.com/office/powerpoint/2010/main" val="405714758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WE CONTINUE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TO EVOLVE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33826144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ARCHITECTURE IS NEVER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3592677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MULTIPLE TEAMS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AT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NRK TV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108442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55037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COLLABORATION WITH </a:t>
            </a: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NRK RADIO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AND </a:t>
            </a: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NRK SUPER</a:t>
            </a:r>
            <a:endParaRPr lang="nb-NO" sz="72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117414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INTERACTIONS WITH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OTHER PARTS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OF THE ORGANIZATION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869732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SYSTEM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IN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SYSTEM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OF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3764014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MUST SUPPORT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AUTONOMY</a:t>
            </a:r>
          </a:p>
        </p:txBody>
      </p:sp>
    </p:spTree>
    <p:extLst>
      <p:ext uri="{BB962C8B-B14F-4D97-AF65-F5344CB8AC3E}">
        <p14:creationId xmlns:p14="http://schemas.microsoft.com/office/powerpoint/2010/main" val="248080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</a:t>
            </a:fld>
            <a:endParaRPr lang="nb-NO"/>
          </a:p>
        </p:txBody>
      </p:sp>
      <p:pic>
        <p:nvPicPr>
          <p:cNvPr id="8" name="Shape 6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22453" y="-26202"/>
            <a:ext cx="9823582" cy="6884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035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MUST SUPPORT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3244622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MUST SUPPORT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CHANGE</a:t>
            </a:r>
          </a:p>
        </p:txBody>
      </p:sp>
    </p:spTree>
    <p:extLst>
      <p:ext uri="{BB962C8B-B14F-4D97-AF65-F5344CB8AC3E}">
        <p14:creationId xmlns:p14="http://schemas.microsoft.com/office/powerpoint/2010/main" val="2521135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MUST PROVIDE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STABILITY</a:t>
            </a:r>
          </a:p>
        </p:txBody>
      </p:sp>
    </p:spTree>
    <p:extLst>
      <p:ext uri="{BB962C8B-B14F-4D97-AF65-F5344CB8AC3E}">
        <p14:creationId xmlns:p14="http://schemas.microsoft.com/office/powerpoint/2010/main" val="4071558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</a:t>
            </a:r>
            <a:r>
              <a:rPr lang="nb-NO" sz="8000">
                <a:solidFill>
                  <a:schemeClr val="bg1"/>
                </a:solidFill>
                <a:latin typeface="Montserrat Black"/>
                <a:cs typeface="Montserrat Black"/>
              </a:rPr>
              <a:t>MUST IMPROVE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STABILITY</a:t>
            </a:r>
          </a:p>
        </p:txBody>
      </p:sp>
    </p:spTree>
    <p:extLst>
      <p:ext uri="{BB962C8B-B14F-4D97-AF65-F5344CB8AC3E}">
        <p14:creationId xmlns:p14="http://schemas.microsoft.com/office/powerpoint/2010/main" val="964581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TECHNICAL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PERSPECTIVE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082595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THE NRK TV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PLAYER API</a:t>
            </a:r>
          </a:p>
        </p:txBody>
      </p:sp>
    </p:spTree>
    <p:extLst>
      <p:ext uri="{BB962C8B-B14F-4D97-AF65-F5344CB8AC3E}">
        <p14:creationId xmlns:p14="http://schemas.microsoft.com/office/powerpoint/2010/main" val="1538703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5711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MANY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CLIENTS</a:t>
            </a:r>
          </a:p>
        </p:txBody>
      </p:sp>
    </p:spTree>
    <p:extLst>
      <p:ext uri="{BB962C8B-B14F-4D97-AF65-F5344CB8AC3E}">
        <p14:creationId xmlns:p14="http://schemas.microsoft.com/office/powerpoint/2010/main" val="3967350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PROGRESSIVE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CLIENTS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79660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C000"/>
                </a:solidFill>
                <a:latin typeface="Montserrat Black"/>
                <a:cs typeface="Montserrat Black"/>
              </a:rPr>
              <a:t>LEGACY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CLIENTS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547043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9513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IMPACT ON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125793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WHY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HYPERMEDIA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165984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CA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1576319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MONOLITHIC WEB API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SERVING MANY CLIENTS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205946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RUNS IN AZURE</a:t>
            </a:r>
            <a:br>
              <a:rPr lang="nb-NO" sz="8000" dirty="0">
                <a:solidFill>
                  <a:srgbClr val="FFFF00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TWO DATA CENTERS</a:t>
            </a:r>
          </a:p>
        </p:txBody>
      </p:sp>
    </p:spTree>
    <p:extLst>
      <p:ext uri="{BB962C8B-B14F-4D97-AF65-F5344CB8AC3E}">
        <p14:creationId xmlns:p14="http://schemas.microsoft.com/office/powerpoint/2010/main" val="2739800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BACKED BY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RELATIONAL DATABASE</a:t>
            </a:r>
          </a:p>
        </p:txBody>
      </p:sp>
    </p:spTree>
    <p:extLst>
      <p:ext uri="{BB962C8B-B14F-4D97-AF65-F5344CB8AC3E}">
        <p14:creationId xmlns:p14="http://schemas.microsoft.com/office/powerpoint/2010/main" val="3017967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VARIOUS SUPPORTING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WORKER JOBS</a:t>
            </a:r>
          </a:p>
        </p:txBody>
      </p:sp>
    </p:spTree>
    <p:extLst>
      <p:ext uri="{BB962C8B-B14F-4D97-AF65-F5344CB8AC3E}">
        <p14:creationId xmlns:p14="http://schemas.microsoft.com/office/powerpoint/2010/main" val="3566934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CUNNING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CACHING SCHEMES</a:t>
            </a:r>
          </a:p>
        </p:txBody>
      </p:sp>
    </p:spTree>
    <p:extLst>
      <p:ext uri="{BB962C8B-B14F-4D97-AF65-F5344CB8AC3E}">
        <p14:creationId xmlns:p14="http://schemas.microsoft.com/office/powerpoint/2010/main" val="3127813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30006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OVERWHELMING</a:t>
            </a:r>
            <a:r>
              <a:rPr lang="nb-NO" sz="7200" dirty="0">
                <a:solidFill>
                  <a:srgbClr val="88FF08"/>
                </a:solidFill>
                <a:latin typeface="Montserrat Black"/>
                <a:cs typeface="Montserrat Black"/>
              </a:rPr>
              <a:t>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4051328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0" y="2234986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LARGELY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UNREASONABLE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1645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COMPLEX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FAILURE MODES</a:t>
            </a:r>
          </a:p>
        </p:txBody>
      </p:sp>
    </p:spTree>
    <p:extLst>
      <p:ext uri="{BB962C8B-B14F-4D97-AF65-F5344CB8AC3E}">
        <p14:creationId xmlns:p14="http://schemas.microsoft.com/office/powerpoint/2010/main" val="4010716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UNFORESEEN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EFFECTS OF CHANGE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47208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BECAUSE IT’S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IN VOGUE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135118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>
                <a:solidFill>
                  <a:srgbClr val="3DFF06"/>
                </a:solidFill>
                <a:latin typeface="Montserrat Black"/>
                <a:cs typeface="Montserrat Black"/>
              </a:rPr>
              <a:t>BUGS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491609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FEAR OF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CHANGE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138341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STAGNATION</a:t>
            </a:r>
          </a:p>
        </p:txBody>
      </p:sp>
    </p:spTree>
    <p:extLst>
      <p:ext uri="{BB962C8B-B14F-4D97-AF65-F5344CB8AC3E}">
        <p14:creationId xmlns:p14="http://schemas.microsoft.com/office/powerpoint/2010/main" val="157493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RELIANCE ON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RELEASE MANAGER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GENIUS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825318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WHAT TO DO?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56644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REWRITE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0653720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WHAT DO YOU MEAN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REWRITE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6263164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CAN’T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REWRITE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!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7224555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SO HOW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DO WE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REWRITE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799735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MUST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EVOLVE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!</a:t>
            </a:r>
            <a:endParaRPr lang="nb-NO" sz="8000" dirty="0">
              <a:solidFill>
                <a:srgbClr val="88FF08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79038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BECAUSE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 LIKE IT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7763698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261706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WHERE DID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THE MONOLITH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COME FROM?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076539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 THE ENTITY</a:t>
            </a:r>
          </a:p>
        </p:txBody>
      </p:sp>
    </p:spTree>
    <p:extLst>
      <p:ext uri="{BB962C8B-B14F-4D97-AF65-F5344CB8AC3E}">
        <p14:creationId xmlns:p14="http://schemas.microsoft.com/office/powerpoint/2010/main" val="35550677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THE ENTITY IS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THE MONOLITH</a:t>
            </a:r>
          </a:p>
        </p:txBody>
      </p:sp>
    </p:spTree>
    <p:extLst>
      <p:ext uri="{BB962C8B-B14F-4D97-AF65-F5344CB8AC3E}">
        <p14:creationId xmlns:p14="http://schemas.microsoft.com/office/powerpoint/2010/main" val="3395028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THE ENTITY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SNOWBALLS COMPLEXITY</a:t>
            </a:r>
          </a:p>
        </p:txBody>
      </p:sp>
    </p:spTree>
    <p:extLst>
      <p:ext uri="{BB962C8B-B14F-4D97-AF65-F5344CB8AC3E}">
        <p14:creationId xmlns:p14="http://schemas.microsoft.com/office/powerpoint/2010/main" val="2462855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THE ENTITY IS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THE BIG BALL OF MUD</a:t>
            </a:r>
          </a:p>
        </p:txBody>
      </p:sp>
    </p:spTree>
    <p:extLst>
      <p:ext uri="{BB962C8B-B14F-4D97-AF65-F5344CB8AC3E}">
        <p14:creationId xmlns:p14="http://schemas.microsoft.com/office/powerpoint/2010/main" val="35023789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FOR NRK TV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THE TV SHOW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IS THE ENTITY</a:t>
            </a:r>
          </a:p>
        </p:txBody>
      </p:sp>
    </p:spTree>
    <p:extLst>
      <p:ext uri="{BB962C8B-B14F-4D97-AF65-F5344CB8AC3E}">
        <p14:creationId xmlns:p14="http://schemas.microsoft.com/office/powerpoint/2010/main" val="41574042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e 45">
            <a:extLst>
              <a:ext uri="{FF2B5EF4-FFF2-40B4-BE49-F238E27FC236}">
                <a16:creationId xmlns:a16="http://schemas.microsoft.com/office/drawing/2014/main" id="{314159E1-1AB8-4C7A-9C4A-3CA4A90ABC0D}"/>
              </a:ext>
            </a:extLst>
          </p:cNvPr>
          <p:cNvSpPr/>
          <p:nvPr/>
        </p:nvSpPr>
        <p:spPr>
          <a:xfrm>
            <a:off x="1790010" y="582948"/>
            <a:ext cx="5558843" cy="555884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67</a:t>
            </a:fld>
            <a:endParaRPr lang="nb-NO"/>
          </a:p>
        </p:txBody>
      </p:sp>
      <p:sp>
        <p:nvSpPr>
          <p:cNvPr id="5" name="TextBox 4"/>
          <p:cNvSpPr txBox="1"/>
          <p:nvPr/>
        </p:nvSpPr>
        <p:spPr>
          <a:xfrm>
            <a:off x="5115200" y="5338736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SERIES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76108" y="2504226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FAVORITES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76952" y="4061179"/>
            <a:ext cx="152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SUBTITLES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46326" y="2853575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PROMOTIONS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50417" y="1509559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BINGE WATCHING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8D66FD24-0619-4D80-9E68-9CEEC9CA0684}"/>
              </a:ext>
            </a:extLst>
          </p:cNvPr>
          <p:cNvSpPr txBox="1"/>
          <p:nvPr/>
        </p:nvSpPr>
        <p:spPr>
          <a:xfrm>
            <a:off x="1922907" y="3442852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HIT TITLES</a:t>
            </a: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DDA7CC12-7FC9-48B4-A152-2E3365DD0EF5}"/>
              </a:ext>
            </a:extLst>
          </p:cNvPr>
          <p:cNvSpPr txBox="1"/>
          <p:nvPr/>
        </p:nvSpPr>
        <p:spPr>
          <a:xfrm>
            <a:off x="3767322" y="450335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RECOMMENDATIONS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02485B4B-5769-43C9-839B-400EE27D01FA}"/>
              </a:ext>
            </a:extLst>
          </p:cNvPr>
          <p:cNvSpPr/>
          <p:nvPr/>
        </p:nvSpPr>
        <p:spPr>
          <a:xfrm>
            <a:off x="2919774" y="5079798"/>
            <a:ext cx="1284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HISTORY</a:t>
            </a:r>
            <a:endParaRPr lang="nb-NO" dirty="0"/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A53D19C1-0ABA-44AB-AAD7-5A36F9360B10}"/>
              </a:ext>
            </a:extLst>
          </p:cNvPr>
          <p:cNvSpPr txBox="1"/>
          <p:nvPr/>
        </p:nvSpPr>
        <p:spPr>
          <a:xfrm>
            <a:off x="2343898" y="2424352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EPISODES</a:t>
            </a: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5529CF42-20F4-4C3C-AAE9-2A66AD0DCB31}"/>
              </a:ext>
            </a:extLst>
          </p:cNvPr>
          <p:cNvSpPr txBox="1"/>
          <p:nvPr/>
        </p:nvSpPr>
        <p:spPr>
          <a:xfrm>
            <a:off x="3630229" y="774638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ACCESSIBILITY</a:t>
            </a:r>
          </a:p>
        </p:txBody>
      </p:sp>
      <p:sp>
        <p:nvSpPr>
          <p:cNvPr id="32" name="TextBox 21">
            <a:extLst>
              <a:ext uri="{FF2B5EF4-FFF2-40B4-BE49-F238E27FC236}">
                <a16:creationId xmlns:a16="http://schemas.microsoft.com/office/drawing/2014/main" id="{ED93DD09-AC58-4414-B112-87A48FC12112}"/>
              </a:ext>
            </a:extLst>
          </p:cNvPr>
          <p:cNvSpPr txBox="1"/>
          <p:nvPr/>
        </p:nvSpPr>
        <p:spPr>
          <a:xfrm>
            <a:off x="5622160" y="3492237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REPORTING</a:t>
            </a: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16846341-BA29-4A10-B869-AD9B4D0F02ED}"/>
              </a:ext>
            </a:extLst>
          </p:cNvPr>
          <p:cNvSpPr txBox="1"/>
          <p:nvPr/>
        </p:nvSpPr>
        <p:spPr>
          <a:xfrm>
            <a:off x="3425241" y="5499100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POPULARITY</a:t>
            </a:r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0A127F72-3EB5-4749-9918-33B7F2925B85}"/>
              </a:ext>
            </a:extLst>
          </p:cNvPr>
          <p:cNvSpPr txBox="1"/>
          <p:nvPr/>
        </p:nvSpPr>
        <p:spPr>
          <a:xfrm>
            <a:off x="4942207" y="1542005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AGE RATING</a:t>
            </a:r>
          </a:p>
        </p:txBody>
      </p:sp>
      <p:sp>
        <p:nvSpPr>
          <p:cNvPr id="35" name="TextBox 21">
            <a:extLst>
              <a:ext uri="{FF2B5EF4-FFF2-40B4-BE49-F238E27FC236}">
                <a16:creationId xmlns:a16="http://schemas.microsoft.com/office/drawing/2014/main" id="{436BA6EE-DEF9-4E4F-A65B-967BE707F0E0}"/>
              </a:ext>
            </a:extLst>
          </p:cNvPr>
          <p:cNvSpPr txBox="1"/>
          <p:nvPr/>
        </p:nvSpPr>
        <p:spPr>
          <a:xfrm>
            <a:off x="3523314" y="19263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USAGE RIGHTS</a:t>
            </a: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C77BD373-5BB2-4EC5-AD7B-AB9F09BA7524}"/>
              </a:ext>
            </a:extLst>
          </p:cNvPr>
          <p:cNvSpPr txBox="1"/>
          <p:nvPr/>
        </p:nvSpPr>
        <p:spPr>
          <a:xfrm>
            <a:off x="4210188" y="4957883"/>
            <a:ext cx="21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CONTRIBUTORS</a:t>
            </a: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id="{42246694-22F0-4C88-90E7-E02D934A9C15}"/>
              </a:ext>
            </a:extLst>
          </p:cNvPr>
          <p:cNvSpPr txBox="1"/>
          <p:nvPr/>
        </p:nvSpPr>
        <p:spPr>
          <a:xfrm>
            <a:off x="1841941" y="3991073"/>
            <a:ext cx="198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AGE CONTROL</a:t>
            </a: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3B3A2356-4968-464E-88B8-22E99BF83DD2}"/>
              </a:ext>
            </a:extLst>
          </p:cNvPr>
          <p:cNvSpPr txBox="1"/>
          <p:nvPr/>
        </p:nvSpPr>
        <p:spPr>
          <a:xfrm>
            <a:off x="2268780" y="4576535"/>
            <a:ext cx="155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CATEGORY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85C6EF50-0501-4DC0-A24E-838276EBCF7E}"/>
              </a:ext>
            </a:extLst>
          </p:cNvPr>
          <p:cNvSpPr txBox="1"/>
          <p:nvPr/>
        </p:nvSpPr>
        <p:spPr>
          <a:xfrm>
            <a:off x="2210756" y="193644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IMAGES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03AE29A5-88FF-49E7-BB8A-16443996839E}"/>
              </a:ext>
            </a:extLst>
          </p:cNvPr>
          <p:cNvSpPr txBox="1"/>
          <p:nvPr/>
        </p:nvSpPr>
        <p:spPr>
          <a:xfrm>
            <a:off x="3685234" y="1157711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MEDIA MANIFEST</a:t>
            </a:r>
          </a:p>
        </p:txBody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0405BE13-E36E-4711-94E8-9105FCC1CEA9}"/>
              </a:ext>
            </a:extLst>
          </p:cNvPr>
          <p:cNvSpPr txBox="1"/>
          <p:nvPr/>
        </p:nvSpPr>
        <p:spPr>
          <a:xfrm>
            <a:off x="2945372" y="1069735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LIVE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01D560-F7BD-44ED-A417-7BB6E5F9637E}"/>
              </a:ext>
            </a:extLst>
          </p:cNvPr>
          <p:cNvSpPr txBox="1"/>
          <p:nvPr/>
        </p:nvSpPr>
        <p:spPr>
          <a:xfrm>
            <a:off x="5641146" y="2987892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ON DEMAND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E77845-CEBD-434F-A1E0-DFC4FC8D6DCE}"/>
              </a:ext>
            </a:extLst>
          </p:cNvPr>
          <p:cNvSpPr/>
          <p:nvPr/>
        </p:nvSpPr>
        <p:spPr>
          <a:xfrm>
            <a:off x="3538610" y="2322437"/>
            <a:ext cx="2070000" cy="207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TextBox 26">
            <a:extLst>
              <a:ext uri="{FF2B5EF4-FFF2-40B4-BE49-F238E27FC236}">
                <a16:creationId xmlns:a16="http://schemas.microsoft.com/office/drawing/2014/main" id="{A71023B7-7C94-446D-B6D4-A9013BD8B916}"/>
              </a:ext>
            </a:extLst>
          </p:cNvPr>
          <p:cNvSpPr txBox="1"/>
          <p:nvPr/>
        </p:nvSpPr>
        <p:spPr>
          <a:xfrm>
            <a:off x="3841200" y="2880000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F98CFA57-2D39-46A7-8853-96BD30B4FB40}"/>
              </a:ext>
            </a:extLst>
          </p:cNvPr>
          <p:cNvSpPr txBox="1"/>
          <p:nvPr/>
        </p:nvSpPr>
        <p:spPr>
          <a:xfrm>
            <a:off x="5641146" y="2036010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TRAILERS</a:t>
            </a:r>
          </a:p>
        </p:txBody>
      </p:sp>
    </p:spTree>
    <p:extLst>
      <p:ext uri="{BB962C8B-B14F-4D97-AF65-F5344CB8AC3E}">
        <p14:creationId xmlns:p14="http://schemas.microsoft.com/office/powerpoint/2010/main" val="22999063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WHAT IS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TV SHOW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917400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WHO’S ASKING?</a:t>
            </a:r>
          </a:p>
        </p:txBody>
      </p:sp>
    </p:spTree>
    <p:extLst>
      <p:ext uri="{BB962C8B-B14F-4D97-AF65-F5344CB8AC3E}">
        <p14:creationId xmlns:p14="http://schemas.microsoft.com/office/powerpoint/2010/main" val="909053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NO!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8810109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35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FUNCTIONAL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DECOMPOSITION</a:t>
            </a:r>
          </a:p>
        </p:txBody>
      </p:sp>
    </p:spTree>
    <p:extLst>
      <p:ext uri="{BB962C8B-B14F-4D97-AF65-F5344CB8AC3E}">
        <p14:creationId xmlns:p14="http://schemas.microsoft.com/office/powerpoint/2010/main" val="4561938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BOUNDED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CONTEXTS</a:t>
            </a:r>
          </a:p>
        </p:txBody>
      </p:sp>
    </p:spTree>
    <p:extLst>
      <p:ext uri="{BB962C8B-B14F-4D97-AF65-F5344CB8AC3E}">
        <p14:creationId xmlns:p14="http://schemas.microsoft.com/office/powerpoint/2010/main" val="27847778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TV SHOW IN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THE CATALOG CONTEXT</a:t>
            </a:r>
          </a:p>
        </p:txBody>
      </p:sp>
    </p:spTree>
    <p:extLst>
      <p:ext uri="{BB962C8B-B14F-4D97-AF65-F5344CB8AC3E}">
        <p14:creationId xmlns:p14="http://schemas.microsoft.com/office/powerpoint/2010/main" val="31127663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73</a:t>
            </a:fld>
            <a:endParaRPr lang="nb-NO"/>
          </a:p>
        </p:txBody>
      </p:sp>
      <p:pic>
        <p:nvPicPr>
          <p:cNvPr id="8" name="Picture 7" descr="zombielars-katalo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900"/>
            <a:ext cx="9144000" cy="539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16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COMPLEXITY WITH RESPECT TO</a:t>
            </a:r>
          </a:p>
        </p:txBody>
      </p:sp>
    </p:spTree>
    <p:extLst>
      <p:ext uri="{BB962C8B-B14F-4D97-AF65-F5344CB8AC3E}">
        <p14:creationId xmlns:p14="http://schemas.microsoft.com/office/powerpoint/2010/main" val="40077214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012787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METADATA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DESCRIBING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THE MEDIA CONTENT</a:t>
            </a:r>
            <a:endParaRPr lang="nb-NO" sz="8000" dirty="0">
              <a:solidFill>
                <a:srgbClr val="88FF08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3326166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WHAT KINDS OF TV SHOWS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ARE THERE?</a:t>
            </a:r>
          </a:p>
        </p:txBody>
      </p:sp>
    </p:spTree>
    <p:extLst>
      <p:ext uri="{BB962C8B-B14F-4D97-AF65-F5344CB8AC3E}">
        <p14:creationId xmlns:p14="http://schemas.microsoft.com/office/powerpoint/2010/main" val="33957000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HOW SHOULD THEY BE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PRESENTED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43107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WHAT’S THEIR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LOGIC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410390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201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800" dirty="0">
                <a:solidFill>
                  <a:srgbClr val="3DFF06"/>
                </a:solidFill>
                <a:latin typeface="Montserrat Black"/>
                <a:cs typeface="Montserrat Black"/>
              </a:rPr>
              <a:t>A TV SERIES WITH EPISODES </a:t>
            </a:r>
            <a:r>
              <a:rPr lang="nb-NO" sz="4800" dirty="0">
                <a:solidFill>
                  <a:schemeClr val="bg1"/>
                </a:solidFill>
                <a:latin typeface="Montserrat Black"/>
                <a:cs typeface="Montserrat Black"/>
              </a:rPr>
              <a:t>IS DIFFERENT FROM </a:t>
            </a:r>
            <a:r>
              <a:rPr lang="nb-NO" sz="4800" dirty="0">
                <a:solidFill>
                  <a:srgbClr val="3DFF06"/>
                </a:solidFill>
                <a:latin typeface="Montserrat Black"/>
                <a:cs typeface="Montserrat Black"/>
              </a:rPr>
              <a:t>THE DAILY NEWS </a:t>
            </a:r>
            <a:r>
              <a:rPr lang="nb-NO" sz="4800" dirty="0">
                <a:solidFill>
                  <a:schemeClr val="bg1"/>
                </a:solidFill>
                <a:latin typeface="Montserrat Black"/>
                <a:cs typeface="Montserrat Black"/>
              </a:rPr>
              <a:t>IS DIFFERENT FROM </a:t>
            </a:r>
            <a:r>
              <a:rPr lang="nb-NO" sz="4800" dirty="0">
                <a:solidFill>
                  <a:srgbClr val="3DFF06"/>
                </a:solidFill>
                <a:latin typeface="Montserrat Black"/>
                <a:cs typeface="Montserrat Black"/>
              </a:rPr>
              <a:t>A SPORTS EVENT</a:t>
            </a:r>
            <a:r>
              <a:rPr lang="nb-NO" sz="4800" dirty="0">
                <a:solidFill>
                  <a:srgbClr val="88FF08"/>
                </a:solidFill>
                <a:latin typeface="Montserrat Black"/>
                <a:cs typeface="Montserrat Black"/>
              </a:rPr>
              <a:t> </a:t>
            </a:r>
            <a:r>
              <a:rPr lang="nb-NO" sz="4800" dirty="0">
                <a:solidFill>
                  <a:schemeClr val="bg1"/>
                </a:solidFill>
                <a:latin typeface="Montserrat Black"/>
                <a:cs typeface="Montserrat Black"/>
              </a:rPr>
              <a:t>IS DIFFERENT FROM </a:t>
            </a:r>
            <a:r>
              <a:rPr lang="nb-NO" sz="4800" dirty="0">
                <a:solidFill>
                  <a:srgbClr val="3DFF06"/>
                </a:solidFill>
                <a:latin typeface="Montserrat Black"/>
                <a:cs typeface="Montserrat Black"/>
              </a:rPr>
              <a:t>A TALK SHOW </a:t>
            </a:r>
            <a:r>
              <a:rPr lang="nb-NO" sz="4800" dirty="0">
                <a:solidFill>
                  <a:schemeClr val="bg1"/>
                </a:solidFill>
                <a:latin typeface="Montserrat Black"/>
                <a:cs typeface="Montserrat Black"/>
              </a:rPr>
              <a:t>IS DIFFERENT FROM </a:t>
            </a:r>
            <a:r>
              <a:rPr lang="nb-NO" sz="4800" dirty="0">
                <a:solidFill>
                  <a:srgbClr val="3DFF06"/>
                </a:solidFill>
                <a:latin typeface="Montserrat Black"/>
                <a:cs typeface="Montserrat Black"/>
              </a:rPr>
              <a:t>A DOCUMENTARY </a:t>
            </a:r>
            <a:r>
              <a:rPr lang="nb-NO" sz="4800" dirty="0">
                <a:solidFill>
                  <a:schemeClr val="bg1"/>
                </a:solidFill>
                <a:latin typeface="Montserrat Black"/>
                <a:cs typeface="Montserrat Black"/>
              </a:rPr>
              <a:t>IS DIFFERENT FROM </a:t>
            </a:r>
            <a:r>
              <a:rPr lang="nb-NO" sz="4800" dirty="0">
                <a:solidFill>
                  <a:srgbClr val="3DFF06"/>
                </a:solidFill>
                <a:latin typeface="Montserrat Black"/>
                <a:cs typeface="Montserrat Black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8626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BECAUSE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IT HELPS US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!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747341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4916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DIFFERENT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CONTENT IS CONSUMED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DIFFERENTLY</a:t>
            </a:r>
            <a:endParaRPr lang="nb-NO" sz="8000" dirty="0">
              <a:solidFill>
                <a:srgbClr val="88FF08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525680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TV SHOW IN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THE PLAYBACK CONTEXT</a:t>
            </a:r>
          </a:p>
        </p:txBody>
      </p:sp>
    </p:spTree>
    <p:extLst>
      <p:ext uri="{BB962C8B-B14F-4D97-AF65-F5344CB8AC3E}">
        <p14:creationId xmlns:p14="http://schemas.microsoft.com/office/powerpoint/2010/main" val="14980845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82</a:t>
            </a:fld>
            <a:endParaRPr lang="nb-NO"/>
          </a:p>
        </p:txBody>
      </p:sp>
      <p:pic>
        <p:nvPicPr>
          <p:cNvPr id="2" name="Picture 1" descr="Screenshot 2019-06-10 at 17.04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537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COMPLEXITY WITH RESPECT TO</a:t>
            </a:r>
          </a:p>
        </p:txBody>
      </p:sp>
    </p:spTree>
    <p:extLst>
      <p:ext uri="{BB962C8B-B14F-4D97-AF65-F5344CB8AC3E}">
        <p14:creationId xmlns:p14="http://schemas.microsoft.com/office/powerpoint/2010/main" val="26622495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PLAYING THE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ACTUAL MEDIA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CONTENT</a:t>
            </a:r>
            <a:endParaRPr lang="nb-NO" sz="8000" dirty="0">
              <a:solidFill>
                <a:srgbClr val="88FF08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6324896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SUPPORT FOR VARIOUS KINDS OF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MEDIA MANIFESTS</a:t>
            </a:r>
          </a:p>
        </p:txBody>
      </p:sp>
    </p:spTree>
    <p:extLst>
      <p:ext uri="{BB962C8B-B14F-4D97-AF65-F5344CB8AC3E}">
        <p14:creationId xmlns:p14="http://schemas.microsoft.com/office/powerpoint/2010/main" val="3778973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STREAMING QUALITY</a:t>
            </a:r>
          </a:p>
        </p:txBody>
      </p:sp>
    </p:spTree>
    <p:extLst>
      <p:ext uri="{BB962C8B-B14F-4D97-AF65-F5344CB8AC3E}">
        <p14:creationId xmlns:p14="http://schemas.microsoft.com/office/powerpoint/2010/main" val="23414839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ADAPTING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BIT RATE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TO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DEVICE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AND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0290397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SUPPORTING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ACCESSIBILITY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VERSIONS</a:t>
            </a:r>
          </a:p>
        </p:txBody>
      </p:sp>
    </p:spTree>
    <p:extLst>
      <p:ext uri="{BB962C8B-B14F-4D97-AF65-F5344CB8AC3E}">
        <p14:creationId xmlns:p14="http://schemas.microsoft.com/office/powerpoint/2010/main" val="38921942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WHAT ABOUT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OTHER CONTEXTS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5076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4197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HYPERMEDIA AS ENABLER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FOR BETTER ARCHITECTURE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527168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90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6584075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CONTAINMENT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OF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8606317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DIFFERENT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GOALS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AND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7430818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93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26643037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94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3BDF0AB9-0CFF-4B4B-8554-B1E34A30695E}"/>
              </a:ext>
            </a:extLst>
          </p:cNvPr>
          <p:cNvSpPr txBox="1"/>
          <p:nvPr/>
        </p:nvSpPr>
        <p:spPr>
          <a:xfrm>
            <a:off x="739549" y="2696010"/>
            <a:ext cx="77059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0" dirty="0">
                <a:solidFill>
                  <a:schemeClr val="bg1"/>
                </a:solidFill>
                <a:highlight>
                  <a:srgbClr val="000000"/>
                </a:highlight>
                <a:latin typeface="Montserrat Black" panose="00000A00000000000000" pitchFamily="2" charset="0"/>
              </a:rPr>
              <a:t>CRITICALITY?</a:t>
            </a:r>
          </a:p>
        </p:txBody>
      </p:sp>
    </p:spTree>
    <p:extLst>
      <p:ext uri="{BB962C8B-B14F-4D97-AF65-F5344CB8AC3E}">
        <p14:creationId xmlns:p14="http://schemas.microsoft.com/office/powerpoint/2010/main" val="11387071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95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28041869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96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FF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FF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FF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4F48B42C-B53D-4367-898C-BFC6491659F9}"/>
              </a:ext>
            </a:extLst>
          </p:cNvPr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</p:spTree>
    <p:extLst>
      <p:ext uri="{BB962C8B-B14F-4D97-AF65-F5344CB8AC3E}">
        <p14:creationId xmlns:p14="http://schemas.microsoft.com/office/powerpoint/2010/main" val="9992508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97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609776A0-E317-416A-86FA-D80DEEB6B576}"/>
              </a:ext>
            </a:extLst>
          </p:cNvPr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</p:spTree>
    <p:extLst>
      <p:ext uri="{BB962C8B-B14F-4D97-AF65-F5344CB8AC3E}">
        <p14:creationId xmlns:p14="http://schemas.microsoft.com/office/powerpoint/2010/main" val="3292401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98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3BDF0AB9-0CFF-4B4B-8554-B1E34A30695E}"/>
              </a:ext>
            </a:extLst>
          </p:cNvPr>
          <p:cNvSpPr txBox="1"/>
          <p:nvPr/>
        </p:nvSpPr>
        <p:spPr>
          <a:xfrm>
            <a:off x="1596263" y="2696010"/>
            <a:ext cx="59586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0" dirty="0">
                <a:solidFill>
                  <a:schemeClr val="bg1"/>
                </a:solidFill>
                <a:highlight>
                  <a:srgbClr val="000000"/>
                </a:highlight>
                <a:latin typeface="Montserrat Black" panose="00000A00000000000000" pitchFamily="2" charset="0"/>
              </a:rPr>
              <a:t>CACHING?</a:t>
            </a:r>
          </a:p>
        </p:txBody>
      </p:sp>
    </p:spTree>
    <p:extLst>
      <p:ext uri="{BB962C8B-B14F-4D97-AF65-F5344CB8AC3E}">
        <p14:creationId xmlns:p14="http://schemas.microsoft.com/office/powerpoint/2010/main" val="41554927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99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253770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11006</TotalTime>
  <Words>4085</Words>
  <Application>Microsoft Office PowerPoint</Application>
  <PresentationFormat>Skjermfremvisning (4:3)</PresentationFormat>
  <Paragraphs>1230</Paragraphs>
  <Slides>246</Slides>
  <Notes>19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246</vt:i4>
      </vt:variant>
    </vt:vector>
  </HeadingPairs>
  <TitlesOfParts>
    <vt:vector size="252" baseType="lpstr">
      <vt:lpstr>Arial</vt:lpstr>
      <vt:lpstr>Bebas Neue</vt:lpstr>
      <vt:lpstr>Calibri</vt:lpstr>
      <vt:lpstr>Consolas</vt:lpstr>
      <vt:lpstr>Montserrat Black</vt:lpstr>
      <vt:lpstr>Office Theme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TECHNICAL DEBT?</dc:title>
  <dc:creator>Einar Høst</dc:creator>
  <cp:lastModifiedBy>Einar Høst</cp:lastModifiedBy>
  <cp:revision>1654</cp:revision>
  <dcterms:created xsi:type="dcterms:W3CDTF">2018-06-05T15:34:19Z</dcterms:created>
  <dcterms:modified xsi:type="dcterms:W3CDTF">2020-02-06T07:13:04Z</dcterms:modified>
</cp:coreProperties>
</file>